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ZsCbgqMw12T6Uoy2/rqnaJqwz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938719" y="1017621"/>
            <a:ext cx="7266561" cy="4682787"/>
            <a:chOff x="0" y="0"/>
            <a:chExt cx="7266561" cy="4682787"/>
          </a:xfrm>
        </p:grpSpPr>
        <p:sp>
          <p:nvSpPr>
            <p:cNvPr id="85" name="Google Shape;85;p1"/>
            <p:cNvSpPr/>
            <p:nvPr/>
          </p:nvSpPr>
          <p:spPr>
            <a:xfrm>
              <a:off x="4953264" y="3184295"/>
              <a:ext cx="2313297" cy="14984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98000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5680170" y="3591835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150" tIns="217150" rIns="217150" bIns="217150" anchor="t" anchorCtr="0">
              <a:noAutofit/>
            </a:bodyPr>
            <a:lstStyle/>
            <a:p>
              <a:pPr marL="285750" marR="0" lvl="1" indent="-63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endPara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0" y="3184295"/>
              <a:ext cx="2313297" cy="14984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41840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32917" y="3591835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150" tIns="217150" rIns="217150" bIns="217150" anchor="t" anchorCtr="0">
              <a:noAutofit/>
            </a:bodyPr>
            <a:lstStyle/>
            <a:p>
              <a:pPr marL="285750" marR="0" lvl="1" indent="-63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endPara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4953264" y="0"/>
              <a:ext cx="2313297" cy="14984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67E1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5680170" y="32917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150" tIns="217150" rIns="217150" bIns="217150" anchor="t" anchorCtr="0">
              <a:noAutofit/>
            </a:bodyPr>
            <a:lstStyle/>
            <a:p>
              <a:pPr marL="285750" marR="0" lvl="1" indent="-63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endPara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0" y="0"/>
              <a:ext cx="2313297" cy="14984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0C5CC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32917" y="32917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7150" tIns="217150" rIns="217150" bIns="217150" anchor="t" anchorCtr="0">
              <a:noAutofit/>
            </a:bodyPr>
            <a:lstStyle/>
            <a:p>
              <a:pPr marL="285750" marR="0" lvl="1" indent="-63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endPara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558805" y="266918"/>
              <a:ext cx="2027647" cy="20276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C5CC4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2152689" y="860802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Punti di forza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 rot="5400000">
              <a:off x="3680108" y="266918"/>
              <a:ext cx="2027647" cy="20276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67E17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3680108" y="860802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Debolezze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 rot="10800000">
              <a:off x="3680108" y="2388221"/>
              <a:ext cx="2027647" cy="20276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980004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3680108" y="2388221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Rischi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 rot="-5400000">
              <a:off x="1558805" y="2388221"/>
              <a:ext cx="2027647" cy="20276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41840A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2152689" y="2388221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Opportunità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 rot="5400000">
              <a:off x="3976115" y="2072346"/>
              <a:ext cx="704305" cy="60876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483" y="60000"/>
                  </a:moveTo>
                  <a:lnTo>
                    <a:pt x="6483" y="60000"/>
                  </a:lnTo>
                  <a:cubicBezTo>
                    <a:pt x="6483" y="34397"/>
                    <a:pt x="25309" y="12527"/>
                    <a:pt x="51041" y="8241"/>
                  </a:cubicBezTo>
                  <a:cubicBezTo>
                    <a:pt x="76772" y="3955"/>
                    <a:pt x="101902" y="18502"/>
                    <a:pt x="110518" y="42670"/>
                  </a:cubicBezTo>
                  <a:lnTo>
                    <a:pt x="116372" y="42670"/>
                  </a:lnTo>
                  <a:lnTo>
                    <a:pt x="107035" y="60000"/>
                  </a:lnTo>
                  <a:lnTo>
                    <a:pt x="90442" y="42670"/>
                  </a:lnTo>
                  <a:lnTo>
                    <a:pt x="95962" y="42670"/>
                  </a:lnTo>
                  <a:lnTo>
                    <a:pt x="95962" y="42670"/>
                  </a:lnTo>
                  <a:cubicBezTo>
                    <a:pt x="87329" y="27351"/>
                    <a:pt x="68497" y="19467"/>
                    <a:pt x="50353" y="23577"/>
                  </a:cubicBezTo>
                  <a:cubicBezTo>
                    <a:pt x="32209" y="27686"/>
                    <a:pt x="19448" y="42726"/>
                    <a:pt x="19448" y="60000"/>
                  </a:cubicBezTo>
                  <a:close/>
                </a:path>
              </a:pathLst>
            </a:custGeom>
            <a:solidFill>
              <a:srgbClr val="E7CFCF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 rot="-5400000" flipH="1">
              <a:off x="2621211" y="2077883"/>
              <a:ext cx="693237" cy="60876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86" y="60000"/>
                  </a:moveTo>
                  <a:lnTo>
                    <a:pt x="6586" y="60000"/>
                  </a:lnTo>
                  <a:cubicBezTo>
                    <a:pt x="6586" y="34337"/>
                    <a:pt x="25462" y="12435"/>
                    <a:pt x="51216" y="8215"/>
                  </a:cubicBezTo>
                  <a:cubicBezTo>
                    <a:pt x="76970" y="3994"/>
                    <a:pt x="102054" y="18693"/>
                    <a:pt x="110525" y="42967"/>
                  </a:cubicBezTo>
                  <a:lnTo>
                    <a:pt x="116516" y="42967"/>
                  </a:lnTo>
                  <a:lnTo>
                    <a:pt x="106828" y="60000"/>
                  </a:lnTo>
                  <a:lnTo>
                    <a:pt x="90172" y="42967"/>
                  </a:lnTo>
                  <a:lnTo>
                    <a:pt x="95851" y="42967"/>
                  </a:lnTo>
                  <a:lnTo>
                    <a:pt x="95851" y="42967"/>
                  </a:lnTo>
                  <a:cubicBezTo>
                    <a:pt x="87401" y="27522"/>
                    <a:pt x="68691" y="19488"/>
                    <a:pt x="50601" y="23537"/>
                  </a:cubicBezTo>
                  <a:cubicBezTo>
                    <a:pt x="32511" y="27586"/>
                    <a:pt x="19758" y="42663"/>
                    <a:pt x="19758" y="60000"/>
                  </a:cubicBezTo>
                  <a:close/>
                </a:path>
              </a:pathLst>
            </a:custGeom>
            <a:solidFill>
              <a:srgbClr val="E7CFCF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"/>
          <p:cNvSpPr txBox="1"/>
          <p:nvPr/>
        </p:nvSpPr>
        <p:spPr>
          <a:xfrm>
            <a:off x="2600325" y="131207"/>
            <a:ext cx="394335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Schema di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analisi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SWOT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(Forza-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Debolezza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Opportunità-Rischi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DB4E03-A20C-4339-879C-0B6D8B3D2743}"/>
              </a:ext>
            </a:extLst>
          </p:cNvPr>
          <p:cNvSpPr txBox="1"/>
          <p:nvPr/>
        </p:nvSpPr>
        <p:spPr>
          <a:xfrm>
            <a:off x="8287255" y="1425666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FATTORI</a:t>
            </a:r>
          </a:p>
          <a:p>
            <a:r>
              <a:rPr lang="en-GB" dirty="0"/>
              <a:t>INTERNI</a:t>
            </a:r>
            <a:endParaRPr lang="it-IT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046956-B92D-4799-8765-A63777B3E3DA}"/>
              </a:ext>
            </a:extLst>
          </p:cNvPr>
          <p:cNvSpPr txBox="1"/>
          <p:nvPr/>
        </p:nvSpPr>
        <p:spPr>
          <a:xfrm>
            <a:off x="8256799" y="4839605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FATTORI</a:t>
            </a:r>
          </a:p>
          <a:p>
            <a:r>
              <a:rPr lang="en-GB" dirty="0"/>
              <a:t>ESTERNI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Marco De Cave</cp:lastModifiedBy>
  <cp:revision>2</cp:revision>
  <dcterms:created xsi:type="dcterms:W3CDTF">2018-02-07T21:54:11Z</dcterms:created>
  <dcterms:modified xsi:type="dcterms:W3CDTF">2021-07-09T13:11:45Z</dcterms:modified>
</cp:coreProperties>
</file>