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hlJPdksEG/nCM56GOoOs8gAh/+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938719" y="1017621"/>
            <a:ext cx="7266561" cy="4682787"/>
            <a:chOff x="0" y="0"/>
            <a:chExt cx="7266561" cy="4682787"/>
          </a:xfrm>
        </p:grpSpPr>
        <p:sp>
          <p:nvSpPr>
            <p:cNvPr id="85" name="Google Shape;85;p1"/>
            <p:cNvSpPr/>
            <p:nvPr/>
          </p:nvSpPr>
          <p:spPr>
            <a:xfrm>
              <a:off x="4953264" y="3184295"/>
              <a:ext cx="2313297" cy="1498492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98000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"/>
            <p:cNvSpPr txBox="1"/>
            <p:nvPr/>
          </p:nvSpPr>
          <p:spPr>
            <a:xfrm>
              <a:off x="5680170" y="3591835"/>
              <a:ext cx="1553474" cy="105803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17150" lIns="217150" spcFirstLastPara="1" rIns="217150" wrap="square" tIns="217150">
              <a:noAutofit/>
            </a:bodyPr>
            <a:lstStyle/>
            <a:p>
              <a:pPr indent="-635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400"/>
                <a:buFont typeface="Calibri"/>
                <a:buNone/>
              </a:pPr>
              <a:r>
                <a:t/>
              </a:r>
              <a:endPara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0" y="3184295"/>
              <a:ext cx="2313297" cy="1498492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41840A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"/>
            <p:cNvSpPr txBox="1"/>
            <p:nvPr/>
          </p:nvSpPr>
          <p:spPr>
            <a:xfrm>
              <a:off x="32917" y="3591835"/>
              <a:ext cx="1553474" cy="105803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17150" lIns="217150" spcFirstLastPara="1" rIns="217150" wrap="square" tIns="217150">
              <a:noAutofit/>
            </a:bodyPr>
            <a:lstStyle/>
            <a:p>
              <a:pPr indent="-635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400"/>
                <a:buFont typeface="Calibri"/>
                <a:buNone/>
              </a:pPr>
              <a:r>
                <a:t/>
              </a:r>
              <a:endPara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4953264" y="0"/>
              <a:ext cx="2313297" cy="1498492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F67E17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"/>
            <p:cNvSpPr txBox="1"/>
            <p:nvPr/>
          </p:nvSpPr>
          <p:spPr>
            <a:xfrm>
              <a:off x="5680170" y="32917"/>
              <a:ext cx="1553474" cy="105803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17150" lIns="217150" spcFirstLastPara="1" rIns="217150" wrap="square" tIns="217150">
              <a:noAutofit/>
            </a:bodyPr>
            <a:lstStyle/>
            <a:p>
              <a:pPr indent="-635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400"/>
                <a:buFont typeface="Calibri"/>
                <a:buNone/>
              </a:pPr>
              <a:r>
                <a:t/>
              </a:r>
              <a:endPara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0" y="0"/>
              <a:ext cx="2313297" cy="1498492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0C5CC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"/>
            <p:cNvSpPr txBox="1"/>
            <p:nvPr/>
          </p:nvSpPr>
          <p:spPr>
            <a:xfrm>
              <a:off x="32917" y="32917"/>
              <a:ext cx="1553474" cy="105803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217150" lIns="217150" spcFirstLastPara="1" rIns="217150" wrap="square" tIns="217150">
              <a:noAutofit/>
            </a:bodyPr>
            <a:lstStyle/>
            <a:p>
              <a:pPr indent="-635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400"/>
                <a:buFont typeface="Calibri"/>
                <a:buNone/>
              </a:pPr>
              <a:r>
                <a:t/>
              </a:r>
              <a:endPara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1558805" y="266918"/>
              <a:ext cx="2027647" cy="2027647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0C5CC4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"/>
            <p:cNvSpPr txBox="1"/>
            <p:nvPr/>
          </p:nvSpPr>
          <p:spPr>
            <a:xfrm>
              <a:off x="2152689" y="860802"/>
              <a:ext cx="1433763" cy="14337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6675" lIns="106675" spcFirstLastPara="1" rIns="106675" wrap="square" tIns="1066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Arial"/>
                <a:buNone/>
              </a:pPr>
              <a:r>
                <a:rPr lang="en-US" sz="1500">
                  <a:solidFill>
                    <a:schemeClr val="lt1"/>
                  </a:solidFill>
                </a:rPr>
                <a:t>Vahvuudet</a:t>
              </a:r>
              <a:endParaRPr/>
            </a:p>
          </p:txBody>
        </p:sp>
        <p:sp>
          <p:nvSpPr>
            <p:cNvPr id="95" name="Google Shape;95;p1"/>
            <p:cNvSpPr/>
            <p:nvPr/>
          </p:nvSpPr>
          <p:spPr>
            <a:xfrm rot="5400000">
              <a:off x="3680108" y="266918"/>
              <a:ext cx="2027647" cy="2027647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F67E17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"/>
            <p:cNvSpPr txBox="1"/>
            <p:nvPr/>
          </p:nvSpPr>
          <p:spPr>
            <a:xfrm>
              <a:off x="3680108" y="860802"/>
              <a:ext cx="1433763" cy="14337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6675" lIns="106675" spcFirstLastPara="1" rIns="106675" wrap="square" tIns="1066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Arial"/>
                <a:buNone/>
              </a:pPr>
              <a:r>
                <a:rPr lang="en-US" sz="1500">
                  <a:solidFill>
                    <a:schemeClr val="lt1"/>
                  </a:solidFill>
                </a:rPr>
                <a:t>Heikkoudet</a:t>
              </a:r>
              <a:endParaRPr/>
            </a:p>
          </p:txBody>
        </p:sp>
        <p:sp>
          <p:nvSpPr>
            <p:cNvPr id="97" name="Google Shape;97;p1"/>
            <p:cNvSpPr/>
            <p:nvPr/>
          </p:nvSpPr>
          <p:spPr>
            <a:xfrm rot="10800000">
              <a:off x="3680108" y="2388221"/>
              <a:ext cx="2027647" cy="2027647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980004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"/>
            <p:cNvSpPr txBox="1"/>
            <p:nvPr/>
          </p:nvSpPr>
          <p:spPr>
            <a:xfrm>
              <a:off x="3680108" y="2388221"/>
              <a:ext cx="1433763" cy="14337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6675" lIns="106675" spcFirstLastPara="1" rIns="106675" wrap="square" tIns="1066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Arial"/>
                <a:buNone/>
              </a:pPr>
              <a:r>
                <a:rPr lang="en-US" sz="1500">
                  <a:solidFill>
                    <a:schemeClr val="lt1"/>
                  </a:solidFill>
                </a:rPr>
                <a:t>Uhat</a:t>
              </a:r>
              <a:endParaRPr/>
            </a:p>
          </p:txBody>
        </p:sp>
        <p:sp>
          <p:nvSpPr>
            <p:cNvPr id="99" name="Google Shape;99;p1"/>
            <p:cNvSpPr/>
            <p:nvPr/>
          </p:nvSpPr>
          <p:spPr>
            <a:xfrm rot="-5400000">
              <a:off x="1558805" y="2388221"/>
              <a:ext cx="2027647" cy="2027647"/>
            </a:xfrm>
            <a:custGeom>
              <a:rect b="b" l="l" r="r" t="t"/>
              <a:pathLst>
                <a:path extrusionOk="0" h="120000" w="12000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41840A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"/>
            <p:cNvSpPr txBox="1"/>
            <p:nvPr/>
          </p:nvSpPr>
          <p:spPr>
            <a:xfrm>
              <a:off x="1724832" y="2388229"/>
              <a:ext cx="1861500" cy="1433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6675" lIns="106675" spcFirstLastPara="1" rIns="106675" wrap="square" tIns="1066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500"/>
                <a:buFont typeface="Arial"/>
                <a:buNone/>
              </a:pPr>
              <a:r>
                <a:rPr lang="en-US" sz="1500">
                  <a:solidFill>
                    <a:schemeClr val="lt1"/>
                  </a:solidFill>
                </a:rPr>
                <a:t>Mahdollisuudet</a:t>
              </a:r>
              <a:endParaRPr/>
            </a:p>
          </p:txBody>
        </p:sp>
        <p:sp>
          <p:nvSpPr>
            <p:cNvPr id="101" name="Google Shape;101;p1"/>
            <p:cNvSpPr/>
            <p:nvPr/>
          </p:nvSpPr>
          <p:spPr>
            <a:xfrm rot="5400000">
              <a:off x="3976115" y="2072346"/>
              <a:ext cx="704305" cy="608762"/>
            </a:xfrm>
            <a:custGeom>
              <a:rect b="b" l="l" r="r" t="t"/>
              <a:pathLst>
                <a:path extrusionOk="0" h="120000" w="120000">
                  <a:moveTo>
                    <a:pt x="6483" y="60000"/>
                  </a:moveTo>
                  <a:lnTo>
                    <a:pt x="6483" y="60000"/>
                  </a:lnTo>
                  <a:cubicBezTo>
                    <a:pt x="6483" y="34397"/>
                    <a:pt x="25309" y="12527"/>
                    <a:pt x="51041" y="8241"/>
                  </a:cubicBezTo>
                  <a:cubicBezTo>
                    <a:pt x="76772" y="3955"/>
                    <a:pt x="101902" y="18502"/>
                    <a:pt x="110518" y="42670"/>
                  </a:cubicBezTo>
                  <a:lnTo>
                    <a:pt x="116372" y="42670"/>
                  </a:lnTo>
                  <a:lnTo>
                    <a:pt x="107035" y="60000"/>
                  </a:lnTo>
                  <a:lnTo>
                    <a:pt x="90442" y="42670"/>
                  </a:lnTo>
                  <a:lnTo>
                    <a:pt x="95962" y="42670"/>
                  </a:lnTo>
                  <a:lnTo>
                    <a:pt x="95962" y="42670"/>
                  </a:lnTo>
                  <a:cubicBezTo>
                    <a:pt x="87329" y="27351"/>
                    <a:pt x="68497" y="19467"/>
                    <a:pt x="50353" y="23577"/>
                  </a:cubicBezTo>
                  <a:cubicBezTo>
                    <a:pt x="32209" y="27686"/>
                    <a:pt x="19448" y="42726"/>
                    <a:pt x="19448" y="60000"/>
                  </a:cubicBezTo>
                  <a:close/>
                </a:path>
              </a:pathLst>
            </a:custGeom>
            <a:solidFill>
              <a:srgbClr val="E7CFCF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"/>
            <p:cNvSpPr/>
            <p:nvPr/>
          </p:nvSpPr>
          <p:spPr>
            <a:xfrm flipH="1" rot="-5400000">
              <a:off x="2621211" y="2077883"/>
              <a:ext cx="693237" cy="608762"/>
            </a:xfrm>
            <a:custGeom>
              <a:rect b="b" l="l" r="r" t="t"/>
              <a:pathLst>
                <a:path extrusionOk="0" h="120000" w="120000">
                  <a:moveTo>
                    <a:pt x="6586" y="60000"/>
                  </a:moveTo>
                  <a:lnTo>
                    <a:pt x="6586" y="60000"/>
                  </a:lnTo>
                  <a:cubicBezTo>
                    <a:pt x="6586" y="34337"/>
                    <a:pt x="25462" y="12435"/>
                    <a:pt x="51216" y="8215"/>
                  </a:cubicBezTo>
                  <a:cubicBezTo>
                    <a:pt x="76970" y="3994"/>
                    <a:pt x="102054" y="18693"/>
                    <a:pt x="110525" y="42967"/>
                  </a:cubicBezTo>
                  <a:lnTo>
                    <a:pt x="116516" y="42967"/>
                  </a:lnTo>
                  <a:lnTo>
                    <a:pt x="106828" y="60000"/>
                  </a:lnTo>
                  <a:lnTo>
                    <a:pt x="90172" y="42967"/>
                  </a:lnTo>
                  <a:lnTo>
                    <a:pt x="95851" y="42967"/>
                  </a:lnTo>
                  <a:cubicBezTo>
                    <a:pt x="87401" y="27522"/>
                    <a:pt x="68691" y="19488"/>
                    <a:pt x="50601" y="23537"/>
                  </a:cubicBezTo>
                  <a:cubicBezTo>
                    <a:pt x="32511" y="27586"/>
                    <a:pt x="19758" y="42663"/>
                    <a:pt x="19758" y="60000"/>
                  </a:cubicBezTo>
                  <a:close/>
                </a:path>
              </a:pathLst>
            </a:custGeom>
            <a:solidFill>
              <a:srgbClr val="E7CFCF"/>
            </a:solidFill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"/>
          <p:cNvSpPr txBox="1"/>
          <p:nvPr/>
        </p:nvSpPr>
        <p:spPr>
          <a:xfrm>
            <a:off x="2600325" y="131207"/>
            <a:ext cx="394335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SWOT 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b="1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naly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ysikaavio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172C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2018-02-07T21:54:11Z</dcterms:created>
  <dc:creator>Keith Brown</dc:creator>
</cp:coreProperties>
</file>