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13716000" cx="24384000"/>
  <p:notesSz cx="6858000" cy="9144000"/>
  <p:embeddedFontLst>
    <p:embeddedFont>
      <p:font typeface="Radley"/>
      <p:regular r:id="rId9"/>
      <p:italic r:id="rId10"/>
    </p:embeddedFont>
    <p:embeddedFont>
      <p:font typeface="Helvetica Neue"/>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j9Kr0sL3ltrMEjzo+2zYqIg74i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8EEEEE3-D6B5-4B6C-86C0-66FE896FA18A}">
  <a:tblStyle styleId="{A8EEEEE3-D6B5-4B6C-86C0-66FE896FA18A}" styleName="Table_0">
    <a:wholeTbl>
      <a:tcTxStyle b="off" i="off">
        <a:font>
          <a:latin typeface="Arial"/>
          <a:ea typeface="Arial"/>
          <a:cs typeface="Arial"/>
        </a:font>
        <a:srgbClr val="000000"/>
      </a:tcTxStyle>
      <a:tcStyle>
        <a:tcBdr>
          <a:left>
            <a:ln cap="flat" cmpd="sng" w="9525">
              <a:solidFill>
                <a:srgbClr val="F5AC9F"/>
              </a:solidFill>
              <a:prstDash val="solid"/>
              <a:round/>
              <a:headEnd len="sm" w="sm" type="none"/>
              <a:tailEnd len="sm" w="sm" type="none"/>
            </a:ln>
          </a:left>
          <a:right>
            <a:ln cap="flat" cmpd="sng" w="9525">
              <a:solidFill>
                <a:srgbClr val="F5AC9F"/>
              </a:solidFill>
              <a:prstDash val="solid"/>
              <a:round/>
              <a:headEnd len="sm" w="sm" type="none"/>
              <a:tailEnd len="sm" w="sm" type="none"/>
            </a:ln>
          </a:right>
          <a:top>
            <a:ln cap="flat" cmpd="sng" w="9525">
              <a:solidFill>
                <a:srgbClr val="F5AC9F"/>
              </a:solidFill>
              <a:prstDash val="solid"/>
              <a:round/>
              <a:headEnd len="sm" w="sm" type="none"/>
              <a:tailEnd len="sm" w="sm" type="none"/>
            </a:ln>
          </a:top>
          <a:bottom>
            <a:ln cap="flat" cmpd="sng" w="9525">
              <a:solidFill>
                <a:srgbClr val="F5AC9F"/>
              </a:solidFill>
              <a:prstDash val="solid"/>
              <a:round/>
              <a:headEnd len="sm" w="sm" type="none"/>
              <a:tailEnd len="sm" w="sm" type="none"/>
            </a:ln>
          </a:bottom>
          <a:insideH>
            <a:ln cap="flat" cmpd="sng" w="9525">
              <a:solidFill>
                <a:srgbClr val="F5AC9F"/>
              </a:solidFill>
              <a:prstDash val="solid"/>
              <a:round/>
              <a:headEnd len="sm" w="sm" type="none"/>
              <a:tailEnd len="sm" w="sm" type="none"/>
            </a:ln>
          </a:insideH>
          <a:insideV>
            <a:ln cap="flat" cmpd="sng" w="9525">
              <a:solidFill>
                <a:srgbClr val="F5AC9F"/>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767F65A9-D523-4254-893C-F699CE3C467B}" styleName="Table_1">
    <a:wholeTbl>
      <a:tcTxStyle b="off" i="off">
        <a:font>
          <a:latin typeface="Helvetica Neue"/>
          <a:ea typeface="Helvetica Neue"/>
          <a:cs typeface="Helvetica Neue"/>
        </a:font>
        <a:srgbClr val="000000"/>
      </a:tcTxStyle>
      <a:tcStyle>
        <a:tcBdr>
          <a:left>
            <a:ln cap="flat" cmpd="sng" w="12700">
              <a:solidFill>
                <a:srgbClr val="838383"/>
              </a:solidFill>
              <a:prstDash val="solid"/>
              <a:round/>
              <a:headEnd len="sm" w="sm" type="none"/>
              <a:tailEnd len="sm" w="sm" type="none"/>
            </a:ln>
          </a:left>
          <a:right>
            <a:ln cap="flat" cmpd="sng" w="12700">
              <a:solidFill>
                <a:srgbClr val="838383"/>
              </a:solidFill>
              <a:prstDash val="solid"/>
              <a:round/>
              <a:headEnd len="sm" w="sm" type="none"/>
              <a:tailEnd len="sm" w="sm" type="none"/>
            </a:ln>
          </a:right>
          <a:top>
            <a:ln cap="flat" cmpd="sng" w="12700">
              <a:solidFill>
                <a:srgbClr val="838383"/>
              </a:solidFill>
              <a:prstDash val="solid"/>
              <a:round/>
              <a:headEnd len="sm" w="sm" type="none"/>
              <a:tailEnd len="sm" w="sm" type="none"/>
            </a:ln>
          </a:top>
          <a:bottom>
            <a:ln cap="flat" cmpd="sng" w="12700">
              <a:solidFill>
                <a:srgbClr val="838383"/>
              </a:solidFill>
              <a:prstDash val="solid"/>
              <a:round/>
              <a:headEnd len="sm" w="sm" type="none"/>
              <a:tailEnd len="sm" w="sm" type="none"/>
            </a:ln>
          </a:bottom>
          <a:insideH>
            <a:ln cap="flat" cmpd="sng" w="12700">
              <a:solidFill>
                <a:srgbClr val="838383"/>
              </a:solidFill>
              <a:prstDash val="solid"/>
              <a:round/>
              <a:headEnd len="sm" w="sm" type="none"/>
              <a:tailEnd len="sm" w="sm" type="none"/>
            </a:ln>
          </a:insideH>
          <a:insideV>
            <a:ln cap="flat" cmpd="sng" w="12700">
              <a:solidFill>
                <a:srgbClr val="838383"/>
              </a:solidFill>
              <a:prstDash val="solid"/>
              <a:round/>
              <a:headEnd len="sm" w="sm" type="none"/>
              <a:tailEnd len="sm" w="sm" type="none"/>
            </a:ln>
          </a:insideV>
        </a:tcBdr>
        <a:fill>
          <a:solidFill>
            <a:srgbClr val="FFFFFF">
              <a:alpha val="0"/>
            </a:srgbClr>
          </a:solidFill>
        </a:fill>
      </a:tcStyle>
    </a:wholeTbl>
    <a:band1H>
      <a:tcTxStyle b="off" i="off"/>
    </a:band1H>
    <a:band2H>
      <a:tcTxStyle b="off" i="off"/>
      <a:tcStyle>
        <a:fill>
          <a:solidFill>
            <a:srgbClr val="EDEEEE"/>
          </a:solidFill>
        </a:fill>
      </a:tcStyle>
    </a:band2H>
    <a:band1V>
      <a:tcTxStyle b="off" i="off"/>
    </a:band1V>
    <a:band2V>
      <a:tcTxStyle b="off" i="off"/>
    </a:band2V>
    <a:lastCol>
      <a:tcTxStyle b="off" i="off"/>
    </a:lastCol>
    <a:firstCol>
      <a:tcTxStyle b="off" i="off">
        <a:font>
          <a:latin typeface="Helvetica Neue Medium"/>
          <a:ea typeface="Helvetica Neue Medium"/>
          <a:cs typeface="Helvetica Neue Medium"/>
        </a:font>
        <a:srgbClr val="000000"/>
      </a:tcTxStyle>
      <a:tcStyle>
        <a:tcBdr>
          <a:left>
            <a:ln cap="flat" cmpd="sng" w="12700">
              <a:solidFill>
                <a:srgbClr val="4D4D4D"/>
              </a:solidFill>
              <a:prstDash val="solid"/>
              <a:round/>
              <a:headEnd len="sm" w="sm" type="none"/>
              <a:tailEnd len="sm" w="sm" type="none"/>
            </a:ln>
          </a:left>
          <a:right>
            <a:ln cap="flat" cmpd="sng" w="12700">
              <a:solidFill>
                <a:srgbClr val="808080"/>
              </a:solidFill>
              <a:prstDash val="solid"/>
              <a:round/>
              <a:headEnd len="sm" w="sm" type="none"/>
              <a:tailEnd len="sm" w="sm" type="none"/>
            </a:ln>
          </a:right>
          <a:top>
            <a:ln cap="flat" cmpd="sng" w="12700">
              <a:solidFill>
                <a:srgbClr val="808080"/>
              </a:solidFill>
              <a:prstDash val="solid"/>
              <a:round/>
              <a:headEnd len="sm" w="sm" type="none"/>
              <a:tailEnd len="sm" w="sm" type="none"/>
            </a:ln>
          </a:top>
          <a:bottom>
            <a:ln cap="flat" cmpd="sng" w="12700">
              <a:solidFill>
                <a:srgbClr val="808080"/>
              </a:solidFill>
              <a:prstDash val="solid"/>
              <a:round/>
              <a:headEnd len="sm" w="sm" type="none"/>
              <a:tailEnd len="sm" w="sm" type="none"/>
            </a:ln>
          </a:bottom>
          <a:insideH>
            <a:ln cap="flat" cmpd="sng" w="12700">
              <a:solidFill>
                <a:srgbClr val="808080"/>
              </a:solidFill>
              <a:prstDash val="solid"/>
              <a:round/>
              <a:headEnd len="sm" w="sm" type="none"/>
              <a:tailEnd len="sm" w="sm" type="none"/>
            </a:ln>
          </a:insideH>
          <a:insideV>
            <a:ln cap="flat" cmpd="sng" w="12700">
              <a:solidFill>
                <a:srgbClr val="808080"/>
              </a:solidFill>
              <a:prstDash val="solid"/>
              <a:round/>
              <a:headEnd len="sm" w="sm" type="none"/>
              <a:tailEnd len="sm" w="sm" type="none"/>
            </a:ln>
          </a:insideV>
        </a:tcBdr>
        <a:fill>
          <a:solidFill>
            <a:srgbClr val="88FA4F"/>
          </a:solidFill>
        </a:fill>
      </a:tcStyle>
    </a:firstCol>
    <a:lastRow>
      <a:tcTxStyle b="off" i="off">
        <a:font>
          <a:latin typeface="Helvetica Neue"/>
          <a:ea typeface="Helvetica Neue"/>
          <a:cs typeface="Helvetica Neue"/>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38100">
              <a:solidFill>
                <a:schemeClr val="accent3"/>
              </a:solidFill>
              <a:prstDash val="solid"/>
              <a:round/>
              <a:headEnd len="sm" w="sm" type="none"/>
              <a:tailEnd len="sm" w="sm" type="none"/>
            </a:ln>
          </a:top>
          <a:bottom>
            <a:ln cap="flat" cmpd="sng" w="12700">
              <a:solidFill>
                <a:srgbClr val="4D4D4D"/>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fill>
          <a:solidFill>
            <a:srgbClr val="FFFFFF">
              <a:alpha val="0"/>
            </a:srgbClr>
          </a:solidFill>
        </a:fill>
      </a:tcStyle>
    </a:lastRow>
    <a:seCell>
      <a:tcTxStyle b="off" i="off"/>
    </a:seCell>
    <a:swCell>
      <a:tcTxStyle b="off" i="off"/>
    </a:swCell>
    <a:firstRow>
      <a:tcTxStyle b="off" i="off">
        <a:font>
          <a:latin typeface="Helvetica Neue Medium"/>
          <a:ea typeface="Helvetica Neue Medium"/>
          <a:cs typeface="Helvetica Neue Medium"/>
        </a:font>
        <a:srgbClr val="000000"/>
      </a:tcTxStyle>
      <a:tcStyle>
        <a:tcBdr>
          <a:left>
            <a:ln cap="flat" cmpd="sng" w="12700">
              <a:solidFill>
                <a:srgbClr val="4D4D4D"/>
              </a:solidFill>
              <a:prstDash val="solid"/>
              <a:round/>
              <a:headEnd len="sm" w="sm" type="none"/>
              <a:tailEnd len="sm" w="sm" type="none"/>
            </a:ln>
          </a:left>
          <a:right>
            <a:ln cap="flat" cmpd="sng" w="12700">
              <a:solidFill>
                <a:srgbClr val="4D4D4D"/>
              </a:solidFill>
              <a:prstDash val="solid"/>
              <a:round/>
              <a:headEnd len="sm" w="sm" type="none"/>
              <a:tailEnd len="sm" w="sm" type="none"/>
            </a:ln>
          </a:right>
          <a:top>
            <a:ln cap="flat" cmpd="sng" w="12700">
              <a:solidFill>
                <a:srgbClr val="4D4D4D"/>
              </a:solidFill>
              <a:prstDash val="solid"/>
              <a:round/>
              <a:headEnd len="sm" w="sm" type="none"/>
              <a:tailEnd len="sm" w="sm" type="none"/>
            </a:ln>
          </a:top>
          <a:bottom>
            <a:ln cap="flat" cmpd="sng" w="12700">
              <a:solidFill>
                <a:srgbClr val="4D4D4D"/>
              </a:solidFill>
              <a:prstDash val="solid"/>
              <a:round/>
              <a:headEnd len="sm" w="sm" type="none"/>
              <a:tailEnd len="sm" w="sm" type="none"/>
            </a:ln>
          </a:bottom>
          <a:insideH>
            <a:ln cap="flat" cmpd="sng" w="12700">
              <a:solidFill>
                <a:srgbClr val="4D4D4D"/>
              </a:solidFill>
              <a:prstDash val="solid"/>
              <a:round/>
              <a:headEnd len="sm" w="sm" type="none"/>
              <a:tailEnd len="sm" w="sm" type="none"/>
            </a:ln>
          </a:insideH>
          <a:insideV>
            <a:ln cap="flat" cmpd="sng" w="12700">
              <a:solidFill>
                <a:srgbClr val="4D4D4D"/>
              </a:solidFill>
              <a:prstDash val="solid"/>
              <a:round/>
              <a:headEnd len="sm" w="sm" type="none"/>
              <a:tailEnd len="sm" w="sm" type="none"/>
            </a:ln>
          </a:insideV>
        </a:tcBdr>
        <a:fill>
          <a:solidFill>
            <a:srgbClr val="60D937"/>
          </a:solidFill>
        </a:fill>
      </a:tcStyle>
    </a:firstRow>
    <a:neCell>
      <a:tcTxStyle b="off" i="off"/>
    </a:neCell>
    <a:nwCell>
      <a:tcTxStyle b="off" i="off"/>
    </a:nwCell>
  </a:tblStyle>
  <a:tblStyle styleId="{B97F117A-4A4A-4654-9E0B-96867B3E2D53}" styleName="Table_2">
    <a:wholeTbl>
      <a:tcTxStyle b="off" i="off">
        <a:font>
          <a:latin typeface="Helvetica Neue"/>
          <a:ea typeface="Helvetica Neue"/>
          <a:cs typeface="Helvetica Neue"/>
        </a:font>
        <a:srgbClr val="000000"/>
      </a:tcTxStyle>
      <a:tcStyle>
        <a:tcBdr>
          <a:left>
            <a:ln cap="flat" cmpd="sng" w="12700">
              <a:solidFill>
                <a:srgbClr val="5B5A5A"/>
              </a:solidFill>
              <a:prstDash val="solid"/>
              <a:round/>
              <a:headEnd len="sm" w="sm" type="none"/>
              <a:tailEnd len="sm" w="sm" type="none"/>
            </a:ln>
          </a:left>
          <a:right>
            <a:ln cap="flat" cmpd="sng" w="12700">
              <a:solidFill>
                <a:srgbClr val="5B5A5A"/>
              </a:solidFill>
              <a:prstDash val="solid"/>
              <a:round/>
              <a:headEnd len="sm" w="sm" type="none"/>
              <a:tailEnd len="sm" w="sm" type="none"/>
            </a:ln>
          </a:right>
          <a:top>
            <a:ln cap="flat" cmpd="sng" w="12700">
              <a:solidFill>
                <a:srgbClr val="5B5A5A"/>
              </a:solidFill>
              <a:prstDash val="solid"/>
              <a:round/>
              <a:headEnd len="sm" w="sm" type="none"/>
              <a:tailEnd len="sm" w="sm" type="none"/>
            </a:ln>
          </a:top>
          <a:bottom>
            <a:ln cap="flat" cmpd="sng" w="12700">
              <a:solidFill>
                <a:srgbClr val="5B5A5A"/>
              </a:solidFill>
              <a:prstDash val="solid"/>
              <a:round/>
              <a:headEnd len="sm" w="sm" type="none"/>
              <a:tailEnd len="sm" w="sm" type="none"/>
            </a:ln>
          </a:bottom>
          <a:insideH>
            <a:ln cap="flat" cmpd="sng" w="12700">
              <a:solidFill>
                <a:srgbClr val="5B5A5A"/>
              </a:solidFill>
              <a:prstDash val="solid"/>
              <a:round/>
              <a:headEnd len="sm" w="sm" type="none"/>
              <a:tailEnd len="sm" w="sm" type="none"/>
            </a:ln>
          </a:insideH>
          <a:insideV>
            <a:ln cap="flat" cmpd="sng" w="12700">
              <a:solidFill>
                <a:srgbClr val="5B5A5A"/>
              </a:solidFill>
              <a:prstDash val="solid"/>
              <a:round/>
              <a:headEnd len="sm" w="sm" type="none"/>
              <a:tailEnd len="sm" w="sm" type="none"/>
            </a:ln>
          </a:insideV>
        </a:tcBdr>
        <a:fill>
          <a:solidFill>
            <a:srgbClr val="FAF7E9"/>
          </a:solidFill>
        </a:fill>
      </a:tcStyle>
    </a:wholeTbl>
    <a:band1H>
      <a:tcTxStyle b="off" i="off"/>
    </a:band1H>
    <a:band2H>
      <a:tcTxStyle b="off" i="off"/>
      <a:tcStyle>
        <a:fill>
          <a:solidFill>
            <a:srgbClr val="FEEF56"/>
          </a:solidFill>
        </a:fill>
      </a:tcStyle>
    </a:band2H>
    <a:band1V>
      <a:tcTxStyle b="off" i="off"/>
    </a:band1V>
    <a:band2V>
      <a:tcTxStyle b="off" i="off"/>
    </a:band2V>
    <a:lastCol>
      <a:tcTxStyle b="off" i="off"/>
    </a:lastCol>
    <a:firstCol>
      <a:tcTxStyle b="off" i="off">
        <a:font>
          <a:latin typeface="Helvetica Neue Medium"/>
          <a:ea typeface="Helvetica Neue Medium"/>
          <a:cs typeface="Helvetica Neue Medium"/>
        </a:font>
        <a:srgbClr val="000000"/>
      </a:tcTxStyle>
      <a:tcStyle>
        <a:tcBdr>
          <a:left>
            <a:ln cap="flat" cmpd="sng" w="12700">
              <a:solidFill>
                <a:srgbClr val="5B5A5A"/>
              </a:solidFill>
              <a:prstDash val="solid"/>
              <a:round/>
              <a:headEnd len="sm" w="sm" type="none"/>
              <a:tailEnd len="sm" w="sm" type="none"/>
            </a:ln>
          </a:left>
          <a:right>
            <a:ln cap="flat" cmpd="sng" w="12700">
              <a:solidFill>
                <a:srgbClr val="5B5A5A"/>
              </a:solidFill>
              <a:prstDash val="solid"/>
              <a:round/>
              <a:headEnd len="sm" w="sm" type="none"/>
              <a:tailEnd len="sm" w="sm" type="none"/>
            </a:ln>
          </a:right>
          <a:top>
            <a:ln cap="flat" cmpd="sng" w="12700">
              <a:solidFill>
                <a:srgbClr val="5B5A5A"/>
              </a:solidFill>
              <a:prstDash val="solid"/>
              <a:round/>
              <a:headEnd len="sm" w="sm" type="none"/>
              <a:tailEnd len="sm" w="sm" type="none"/>
            </a:ln>
          </a:top>
          <a:bottom>
            <a:ln cap="flat" cmpd="sng" w="12700">
              <a:solidFill>
                <a:srgbClr val="5B5A5A"/>
              </a:solidFill>
              <a:prstDash val="solid"/>
              <a:round/>
              <a:headEnd len="sm" w="sm" type="none"/>
              <a:tailEnd len="sm" w="sm" type="none"/>
            </a:ln>
          </a:bottom>
          <a:insideH>
            <a:ln cap="flat" cmpd="sng" w="12700">
              <a:solidFill>
                <a:srgbClr val="5B5A5A"/>
              </a:solidFill>
              <a:prstDash val="solid"/>
              <a:round/>
              <a:headEnd len="sm" w="sm" type="none"/>
              <a:tailEnd len="sm" w="sm" type="none"/>
            </a:ln>
          </a:insideH>
          <a:insideV>
            <a:ln cap="flat" cmpd="sng" w="12700">
              <a:solidFill>
                <a:srgbClr val="5B5A5A"/>
              </a:solidFill>
              <a:prstDash val="solid"/>
              <a:round/>
              <a:headEnd len="sm" w="sm" type="none"/>
              <a:tailEnd len="sm" w="sm" type="none"/>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cap="flat" cmpd="sng" w="12700">
              <a:solidFill>
                <a:srgbClr val="5B5A5A"/>
              </a:solidFill>
              <a:prstDash val="solid"/>
              <a:round/>
              <a:headEnd len="sm" w="sm" type="none"/>
              <a:tailEnd len="sm" w="sm" type="none"/>
            </a:ln>
          </a:left>
          <a:right>
            <a:ln cap="flat" cmpd="sng" w="12700">
              <a:solidFill>
                <a:srgbClr val="5B5A5A"/>
              </a:solidFill>
              <a:prstDash val="solid"/>
              <a:round/>
              <a:headEnd len="sm" w="sm" type="none"/>
              <a:tailEnd len="sm" w="sm" type="none"/>
            </a:ln>
          </a:right>
          <a:top>
            <a:ln cap="flat" cmpd="sng" w="38100">
              <a:solidFill>
                <a:srgbClr val="F8BA00"/>
              </a:solidFill>
              <a:prstDash val="solid"/>
              <a:round/>
              <a:headEnd len="sm" w="sm" type="none"/>
              <a:tailEnd len="sm" w="sm" type="none"/>
            </a:ln>
          </a:top>
          <a:bottom>
            <a:ln cap="flat" cmpd="sng" w="12700">
              <a:solidFill>
                <a:srgbClr val="5B5A5A"/>
              </a:solidFill>
              <a:prstDash val="solid"/>
              <a:round/>
              <a:headEnd len="sm" w="sm" type="none"/>
              <a:tailEnd len="sm" w="sm" type="none"/>
            </a:ln>
          </a:bottom>
          <a:insideH>
            <a:ln cap="flat" cmpd="sng" w="12700">
              <a:solidFill>
                <a:srgbClr val="5B5A5A"/>
              </a:solidFill>
              <a:prstDash val="solid"/>
              <a:round/>
              <a:headEnd len="sm" w="sm" type="none"/>
              <a:tailEnd len="sm" w="sm" type="none"/>
            </a:ln>
          </a:insideH>
          <a:insideV>
            <a:ln cap="flat" cmpd="sng" w="12700">
              <a:solidFill>
                <a:srgbClr val="5B5A5A"/>
              </a:solidFill>
              <a:prstDash val="solid"/>
              <a:round/>
              <a:headEnd len="sm" w="sm" type="none"/>
              <a:tailEnd len="sm" w="sm" type="none"/>
            </a:ln>
          </a:insideV>
        </a:tcBdr>
        <a:fill>
          <a:solidFill>
            <a:srgbClr val="FAF7E9"/>
          </a:solidFill>
        </a:fill>
      </a:tcStyle>
    </a:lastRow>
    <a:seCell>
      <a:tcTxStyle b="off" i="off"/>
    </a:seCell>
    <a:swCell>
      <a:tcTxStyle b="off" i="off"/>
    </a:swCell>
    <a:firstRow>
      <a:tcTxStyle b="off" i="off">
        <a:font>
          <a:latin typeface="Helvetica Neue Medium"/>
          <a:ea typeface="Helvetica Neue Medium"/>
          <a:cs typeface="Helvetica Neue Medium"/>
        </a:font>
        <a:srgbClr val="000000"/>
      </a:tcTxStyle>
      <a:tcStyle>
        <a:tcBdr>
          <a:left>
            <a:ln cap="flat" cmpd="sng" w="12700">
              <a:solidFill>
                <a:srgbClr val="5B5A5A"/>
              </a:solidFill>
              <a:prstDash val="solid"/>
              <a:round/>
              <a:headEnd len="sm" w="sm" type="none"/>
              <a:tailEnd len="sm" w="sm" type="none"/>
            </a:ln>
          </a:left>
          <a:right>
            <a:ln cap="flat" cmpd="sng" w="12700">
              <a:solidFill>
                <a:srgbClr val="5B5A5A"/>
              </a:solidFill>
              <a:prstDash val="solid"/>
              <a:round/>
              <a:headEnd len="sm" w="sm" type="none"/>
              <a:tailEnd len="sm" w="sm" type="none"/>
            </a:ln>
          </a:right>
          <a:top>
            <a:ln cap="flat" cmpd="sng" w="12700">
              <a:solidFill>
                <a:srgbClr val="5B5A5A"/>
              </a:solidFill>
              <a:prstDash val="solid"/>
              <a:round/>
              <a:headEnd len="sm" w="sm" type="none"/>
              <a:tailEnd len="sm" w="sm" type="none"/>
            </a:ln>
          </a:top>
          <a:bottom>
            <a:ln cap="flat" cmpd="sng" w="12700">
              <a:solidFill>
                <a:srgbClr val="5B5A5A"/>
              </a:solidFill>
              <a:prstDash val="solid"/>
              <a:round/>
              <a:headEnd len="sm" w="sm" type="none"/>
              <a:tailEnd len="sm" w="sm" type="none"/>
            </a:ln>
          </a:bottom>
          <a:insideH>
            <a:ln cap="flat" cmpd="sng" w="12700">
              <a:solidFill>
                <a:srgbClr val="5B5A5A"/>
              </a:solidFill>
              <a:prstDash val="solid"/>
              <a:round/>
              <a:headEnd len="sm" w="sm" type="none"/>
              <a:tailEnd len="sm" w="sm" type="none"/>
            </a:ln>
          </a:insideH>
          <a:insideV>
            <a:ln cap="flat" cmpd="sng" w="12700">
              <a:solidFill>
                <a:srgbClr val="5B5A5A"/>
              </a:solidFill>
              <a:prstDash val="solid"/>
              <a:round/>
              <a:headEnd len="sm" w="sm" type="none"/>
              <a:tailEnd len="sm" w="sm" type="none"/>
            </a:ln>
          </a:insideV>
        </a:tcBdr>
        <a:fill>
          <a:solidFill>
            <a:srgbClr val="FF9400"/>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HelveticaNeue-regular.fntdata"/><Relationship Id="rId10" Type="http://schemas.openxmlformats.org/officeDocument/2006/relationships/font" Target="fonts/Radley-italic.fntdata"/><Relationship Id="rId13" Type="http://schemas.openxmlformats.org/officeDocument/2006/relationships/font" Target="fonts/HelveticaNeue-italic.fntdata"/><Relationship Id="rId12" Type="http://schemas.openxmlformats.org/officeDocument/2006/relationships/font" Target="fonts/HelveticaNeue-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Radley-regular.fntdata"/><Relationship Id="rId15" Type="http://customschemas.google.com/relationships/presentationmetadata" Target="metadata"/><Relationship Id="rId14" Type="http://schemas.openxmlformats.org/officeDocument/2006/relationships/font" Target="fonts/HelveticaNeue-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1pPr>
            <a:lvl2pPr indent="-228600" lvl="1" marL="914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2pPr>
            <a:lvl3pPr indent="-228600" lvl="2" marL="1371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3pPr>
            <a:lvl4pPr indent="-228600" lvl="3" marL="1828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4pPr>
            <a:lvl5pPr indent="-228600" lvl="4" marL="22860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5pPr>
            <a:lvl6pPr indent="-228600" lvl="5" marL="2743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6pPr>
            <a:lvl7pPr indent="-228600" lvl="6" marL="3200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7pPr>
            <a:lvl8pPr indent="-228600" lvl="7" marL="3657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8pPr>
            <a:lvl9pPr indent="-228600" lvl="8" marL="4114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74" name="Google Shape;7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84" name="Google Shape;8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00" name="Google Shape;10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5"/>
          <p:cNvSpPr txBox="1"/>
          <p:nvPr>
            <p:ph idx="1" type="body"/>
          </p:nvPr>
        </p:nvSpPr>
        <p:spPr>
          <a:xfrm>
            <a:off x="1201340" y="11859862"/>
            <a:ext cx="21971003"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1" name="Google Shape;11;p5"/>
          <p:cNvSpPr txBox="1"/>
          <p:nvPr>
            <p:ph type="title"/>
          </p:nvPr>
        </p:nvSpPr>
        <p:spPr>
          <a:xfrm>
            <a:off x="1206496" y="2574991"/>
            <a:ext cx="21971004" cy="4648201"/>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2" name="Google Shape;12;p5"/>
          <p:cNvSpPr txBox="1"/>
          <p:nvPr>
            <p:ph idx="2" type="body"/>
          </p:nvPr>
        </p:nvSpPr>
        <p:spPr>
          <a:xfrm>
            <a:off x="1201342" y="7223190"/>
            <a:ext cx="21971001" cy="1905001"/>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3" name="Google Shape;13;p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tement">
  <p:cSld name="Statement">
    <p:spTree>
      <p:nvGrpSpPr>
        <p:cNvPr id="51" name="Shape 51"/>
        <p:cNvGrpSpPr/>
        <p:nvPr/>
      </p:nvGrpSpPr>
      <p:grpSpPr>
        <a:xfrm>
          <a:off x="0" y="0"/>
          <a:ext cx="0" cy="0"/>
          <a:chOff x="0" y="0"/>
          <a:chExt cx="0" cy="0"/>
        </a:xfrm>
      </p:grpSpPr>
      <p:sp>
        <p:nvSpPr>
          <p:cNvPr id="52" name="Google Shape;52;p14"/>
          <p:cNvSpPr txBox="1"/>
          <p:nvPr>
            <p:ph idx="1" type="body"/>
          </p:nvPr>
        </p:nvSpPr>
        <p:spPr>
          <a:xfrm>
            <a:off x="1206500" y="4920843"/>
            <a:ext cx="21971000" cy="3874314"/>
          </a:xfrm>
          <a:prstGeom prst="rect">
            <a:avLst/>
          </a:prstGeom>
          <a:noFill/>
          <a:ln>
            <a:noFill/>
          </a:ln>
        </p:spPr>
        <p:txBody>
          <a:bodyPr anchorCtr="0" anchor="ctr" bIns="50800" lIns="50800" spcFirstLastPara="1" rIns="50800" wrap="square" tIns="50800">
            <a:normAutofit/>
          </a:bodyPr>
          <a:lstStyle>
            <a:lvl1pPr indent="-228600" lvl="0" marL="4572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1pPr>
            <a:lvl2pPr indent="-228600" lvl="1" marL="9144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2pPr>
            <a:lvl3pPr indent="-228600" lvl="2" marL="1371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3pPr>
            <a:lvl4pPr indent="-228600" lvl="3" marL="18288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4pPr>
            <a:lvl5pPr indent="-228600" lvl="4" marL="22860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3" name="Google Shape;53;p1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Fact">
  <p:cSld name="Big Fact">
    <p:spTree>
      <p:nvGrpSpPr>
        <p:cNvPr id="54" name="Shape 54"/>
        <p:cNvGrpSpPr/>
        <p:nvPr/>
      </p:nvGrpSpPr>
      <p:grpSpPr>
        <a:xfrm>
          <a:off x="0" y="0"/>
          <a:ext cx="0" cy="0"/>
          <a:chOff x="0" y="0"/>
          <a:chExt cx="0" cy="0"/>
        </a:xfrm>
      </p:grpSpPr>
      <p:sp>
        <p:nvSpPr>
          <p:cNvPr id="55" name="Google Shape;55;p15"/>
          <p:cNvSpPr txBox="1"/>
          <p:nvPr>
            <p:ph idx="1" type="body"/>
          </p:nvPr>
        </p:nvSpPr>
        <p:spPr>
          <a:xfrm>
            <a:off x="1206500" y="1075927"/>
            <a:ext cx="21971000" cy="7241584"/>
          </a:xfrm>
          <a:prstGeom prst="rect">
            <a:avLst/>
          </a:prstGeom>
          <a:noFill/>
          <a:ln>
            <a:noFill/>
          </a:ln>
        </p:spPr>
        <p:txBody>
          <a:bodyPr anchorCtr="0" anchor="b" bIns="50800" lIns="50800" spcFirstLastPara="1" rIns="50800" wrap="square" tIns="50800">
            <a:normAutofit/>
          </a:bodyPr>
          <a:lstStyle>
            <a:lvl1pPr indent="-228600" lvl="0" marL="457200" algn="ctr">
              <a:lnSpc>
                <a:spcPct val="80000"/>
              </a:lnSpc>
              <a:spcBef>
                <a:spcPts val="0"/>
              </a:spcBef>
              <a:spcAft>
                <a:spcPts val="0"/>
              </a:spcAft>
              <a:buClr>
                <a:srgbClr val="000000"/>
              </a:buClr>
              <a:buSzPts val="25000"/>
              <a:buFont typeface="Helvetica Neue"/>
              <a:buNone/>
              <a:defRPr b="1" sz="25000"/>
            </a:lvl1pPr>
            <a:lvl2pPr indent="-228600" lvl="1" marL="914400" algn="ctr">
              <a:lnSpc>
                <a:spcPct val="80000"/>
              </a:lnSpc>
              <a:spcBef>
                <a:spcPts val="0"/>
              </a:spcBef>
              <a:spcAft>
                <a:spcPts val="0"/>
              </a:spcAft>
              <a:buClr>
                <a:srgbClr val="000000"/>
              </a:buClr>
              <a:buSzPts val="25000"/>
              <a:buFont typeface="Helvetica Neue"/>
              <a:buNone/>
              <a:defRPr b="1" sz="25000"/>
            </a:lvl2pPr>
            <a:lvl3pPr indent="-228600" lvl="2" marL="1371600" algn="ctr">
              <a:lnSpc>
                <a:spcPct val="80000"/>
              </a:lnSpc>
              <a:spcBef>
                <a:spcPts val="0"/>
              </a:spcBef>
              <a:spcAft>
                <a:spcPts val="0"/>
              </a:spcAft>
              <a:buClr>
                <a:srgbClr val="000000"/>
              </a:buClr>
              <a:buSzPts val="25000"/>
              <a:buFont typeface="Helvetica Neue"/>
              <a:buNone/>
              <a:defRPr b="1" sz="25000"/>
            </a:lvl3pPr>
            <a:lvl4pPr indent="-228600" lvl="3" marL="1828800" algn="ctr">
              <a:lnSpc>
                <a:spcPct val="80000"/>
              </a:lnSpc>
              <a:spcBef>
                <a:spcPts val="0"/>
              </a:spcBef>
              <a:spcAft>
                <a:spcPts val="0"/>
              </a:spcAft>
              <a:buClr>
                <a:srgbClr val="000000"/>
              </a:buClr>
              <a:buSzPts val="25000"/>
              <a:buFont typeface="Helvetica Neue"/>
              <a:buNone/>
              <a:defRPr b="1" sz="25000"/>
            </a:lvl4pPr>
            <a:lvl5pPr indent="-228600" lvl="4" marL="2286000" algn="ctr">
              <a:lnSpc>
                <a:spcPct val="80000"/>
              </a:lnSpc>
              <a:spcBef>
                <a:spcPts val="0"/>
              </a:spcBef>
              <a:spcAft>
                <a:spcPts val="0"/>
              </a:spcAft>
              <a:buClr>
                <a:srgbClr val="000000"/>
              </a:buClr>
              <a:buSzPts val="25000"/>
              <a:buFont typeface="Helvetica Neue"/>
              <a:buNone/>
              <a:defRPr b="1" sz="250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6" name="Google Shape;56;p15"/>
          <p:cNvSpPr txBox="1"/>
          <p:nvPr>
            <p:ph idx="2" type="body"/>
          </p:nvPr>
        </p:nvSpPr>
        <p:spPr>
          <a:xfrm>
            <a:off x="1206500" y="8262180"/>
            <a:ext cx="21971000" cy="934780"/>
          </a:xfrm>
          <a:prstGeom prst="rect">
            <a:avLst/>
          </a:prstGeom>
          <a:noFill/>
          <a:ln>
            <a:noFill/>
          </a:ln>
        </p:spPr>
        <p:txBody>
          <a:bodyPr anchorCtr="0" anchor="t" bIns="45700" lIns="45700" spcFirstLastPara="1" rIns="45700" wrap="square" tIns="45700">
            <a:normAutofit/>
          </a:bodyPr>
          <a:lstStyle>
            <a:lvl1pPr indent="-228600" lvl="0" marL="457200" algn="ctr">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7" name="Google Shape;57;p1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58" name="Shape 58"/>
        <p:cNvGrpSpPr/>
        <p:nvPr/>
      </p:nvGrpSpPr>
      <p:grpSpPr>
        <a:xfrm>
          <a:off x="0" y="0"/>
          <a:ext cx="0" cy="0"/>
          <a:chOff x="0" y="0"/>
          <a:chExt cx="0" cy="0"/>
        </a:xfrm>
      </p:grpSpPr>
      <p:sp>
        <p:nvSpPr>
          <p:cNvPr id="59" name="Google Shape;59;p16"/>
          <p:cNvSpPr txBox="1"/>
          <p:nvPr>
            <p:ph idx="1" type="body"/>
          </p:nvPr>
        </p:nvSpPr>
        <p:spPr>
          <a:xfrm>
            <a:off x="2430025" y="10675453"/>
            <a:ext cx="20200052"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0" name="Google Shape;60;p16"/>
          <p:cNvSpPr txBox="1"/>
          <p:nvPr>
            <p:ph idx="2" type="body"/>
          </p:nvPr>
        </p:nvSpPr>
        <p:spPr>
          <a:xfrm>
            <a:off x="1753923" y="4939860"/>
            <a:ext cx="20876153" cy="3836280"/>
          </a:xfrm>
          <a:prstGeom prst="rect">
            <a:avLst/>
          </a:prstGeom>
          <a:noFill/>
          <a:ln>
            <a:noFill/>
          </a:ln>
        </p:spPr>
        <p:txBody>
          <a:bodyPr anchorCtr="0" anchor="t" bIns="50800" lIns="50800" spcFirstLastPara="1" rIns="50800" wrap="square" tIns="50800">
            <a:normAutofit/>
          </a:bodyPr>
          <a:lstStyle>
            <a:lvl1pPr indent="-228600" lvl="0" marL="4572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indent="-228600" lvl="1" marL="9144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indent="-228600" lvl="2" marL="1371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indent="-228600" lvl="3" marL="18288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indent="-228600" lvl="4" marL="22860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1" name="Google Shape;61;p16"/>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3 Up">
  <p:cSld name="Photo - 3 Up">
    <p:spTree>
      <p:nvGrpSpPr>
        <p:cNvPr id="62" name="Shape 62"/>
        <p:cNvGrpSpPr/>
        <p:nvPr/>
      </p:nvGrpSpPr>
      <p:grpSpPr>
        <a:xfrm>
          <a:off x="0" y="0"/>
          <a:ext cx="0" cy="0"/>
          <a:chOff x="0" y="0"/>
          <a:chExt cx="0" cy="0"/>
        </a:xfrm>
      </p:grpSpPr>
      <p:sp>
        <p:nvSpPr>
          <p:cNvPr id="63" name="Google Shape;63;p17"/>
          <p:cNvSpPr/>
          <p:nvPr>
            <p:ph idx="2" type="pic"/>
          </p:nvPr>
        </p:nvSpPr>
        <p:spPr>
          <a:xfrm>
            <a:off x="15760700" y="1016000"/>
            <a:ext cx="7439099" cy="5949678"/>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64" name="Google Shape;64;p17"/>
          <p:cNvSpPr/>
          <p:nvPr>
            <p:ph idx="3" type="pic"/>
          </p:nvPr>
        </p:nvSpPr>
        <p:spPr>
          <a:xfrm>
            <a:off x="13500100" y="3978275"/>
            <a:ext cx="10439400" cy="1215018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65" name="Google Shape;65;p17"/>
          <p:cNvSpPr/>
          <p:nvPr>
            <p:ph idx="4" type="pic"/>
          </p:nvPr>
        </p:nvSpPr>
        <p:spPr>
          <a:xfrm>
            <a:off x="-139700" y="495300"/>
            <a:ext cx="16611600" cy="12458701"/>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66" name="Google Shape;66;p17"/>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p:cSld name="Photo">
    <p:spTree>
      <p:nvGrpSpPr>
        <p:cNvPr id="67" name="Shape 67"/>
        <p:cNvGrpSpPr/>
        <p:nvPr/>
      </p:nvGrpSpPr>
      <p:grpSpPr>
        <a:xfrm>
          <a:off x="0" y="0"/>
          <a:ext cx="0" cy="0"/>
          <a:chOff x="0" y="0"/>
          <a:chExt cx="0" cy="0"/>
        </a:xfrm>
      </p:grpSpPr>
      <p:sp>
        <p:nvSpPr>
          <p:cNvPr id="68" name="Google Shape;68;p18"/>
          <p:cNvSpPr/>
          <p:nvPr>
            <p:ph idx="2" type="pic"/>
          </p:nvPr>
        </p:nvSpPr>
        <p:spPr>
          <a:xfrm>
            <a:off x="-1333500" y="-5524500"/>
            <a:ext cx="27051001" cy="216408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69" name="Google Shape;69;p1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70" name="Shape 70"/>
        <p:cNvGrpSpPr/>
        <p:nvPr/>
      </p:nvGrpSpPr>
      <p:grpSpPr>
        <a:xfrm>
          <a:off x="0" y="0"/>
          <a:ext cx="0" cy="0"/>
          <a:chOff x="0" y="0"/>
          <a:chExt cx="0" cy="0"/>
        </a:xfrm>
      </p:grpSpPr>
      <p:sp>
        <p:nvSpPr>
          <p:cNvPr id="71" name="Google Shape;71;p19"/>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type="tx">
  <p:cSld name="TITLE_AND_BODY">
    <p:spTree>
      <p:nvGrpSpPr>
        <p:cNvPr id="14" name="Shape 14"/>
        <p:cNvGrpSpPr/>
        <p:nvPr/>
      </p:nvGrpSpPr>
      <p:grpSpPr>
        <a:xfrm>
          <a:off x="0" y="0"/>
          <a:ext cx="0" cy="0"/>
          <a:chOff x="0" y="0"/>
          <a:chExt cx="0" cy="0"/>
        </a:xfrm>
      </p:grpSpPr>
      <p:sp>
        <p:nvSpPr>
          <p:cNvPr id="15" name="Google Shape;15;p6"/>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6" name="Google Shape;16;p6"/>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7" name="Shape 17"/>
        <p:cNvGrpSpPr/>
        <p:nvPr/>
      </p:nvGrpSpPr>
      <p:grpSpPr>
        <a:xfrm>
          <a:off x="0" y="0"/>
          <a:ext cx="0" cy="0"/>
          <a:chOff x="0" y="0"/>
          <a:chExt cx="0" cy="0"/>
        </a:xfrm>
      </p:grpSpPr>
      <p:sp>
        <p:nvSpPr>
          <p:cNvPr id="18" name="Google Shape;18;p7"/>
          <p:cNvSpPr txBox="1"/>
          <p:nvPr>
            <p:ph type="title"/>
          </p:nvPr>
        </p:nvSpPr>
        <p:spPr>
          <a:xfrm>
            <a:off x="1206500" y="1079500"/>
            <a:ext cx="21971000" cy="1434949"/>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9" name="Google Shape;19;p7"/>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0" name="Google Shape;20;p7"/>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Photo">
  <p:cSld name="Title &amp; Photo">
    <p:spTree>
      <p:nvGrpSpPr>
        <p:cNvPr id="21" name="Shape 21"/>
        <p:cNvGrpSpPr/>
        <p:nvPr/>
      </p:nvGrpSpPr>
      <p:grpSpPr>
        <a:xfrm>
          <a:off x="0" y="0"/>
          <a:ext cx="0" cy="0"/>
          <a:chOff x="0" y="0"/>
          <a:chExt cx="0" cy="0"/>
        </a:xfrm>
      </p:grpSpPr>
      <p:sp>
        <p:nvSpPr>
          <p:cNvPr id="22" name="Google Shape;22;p8"/>
          <p:cNvSpPr/>
          <p:nvPr>
            <p:ph idx="2" type="pic"/>
          </p:nvPr>
        </p:nvSpPr>
        <p:spPr>
          <a:xfrm>
            <a:off x="-1155700" y="-1295400"/>
            <a:ext cx="26746199" cy="1601893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23" name="Google Shape;23;p8"/>
          <p:cNvSpPr txBox="1"/>
          <p:nvPr>
            <p:ph type="title"/>
          </p:nvPr>
        </p:nvSpPr>
        <p:spPr>
          <a:xfrm>
            <a:off x="1206500" y="7124700"/>
            <a:ext cx="21971000" cy="4648200"/>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24" name="Google Shape;24;p8"/>
          <p:cNvSpPr txBox="1"/>
          <p:nvPr>
            <p:ph idx="1" type="body"/>
          </p:nvPr>
        </p:nvSpPr>
        <p:spPr>
          <a:xfrm>
            <a:off x="1207690" y="1106137"/>
            <a:ext cx="21968621"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5" name="Google Shape;25;p8"/>
          <p:cNvSpPr txBox="1"/>
          <p:nvPr>
            <p:ph idx="3" type="body"/>
          </p:nvPr>
        </p:nvSpPr>
        <p:spPr>
          <a:xfrm>
            <a:off x="1206500" y="11609910"/>
            <a:ext cx="21971000" cy="111695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6" name="Google Shape;26;p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Photo Alt">
  <p:cSld name="Title &amp; Photo Alt">
    <p:spTree>
      <p:nvGrpSpPr>
        <p:cNvPr id="27" name="Shape 27"/>
        <p:cNvGrpSpPr/>
        <p:nvPr/>
      </p:nvGrpSpPr>
      <p:grpSpPr>
        <a:xfrm>
          <a:off x="0" y="0"/>
          <a:ext cx="0" cy="0"/>
          <a:chOff x="0" y="0"/>
          <a:chExt cx="0" cy="0"/>
        </a:xfrm>
      </p:grpSpPr>
      <p:sp>
        <p:nvSpPr>
          <p:cNvPr id="28" name="Google Shape;28;p9"/>
          <p:cNvSpPr/>
          <p:nvPr>
            <p:ph idx="2" type="pic"/>
          </p:nvPr>
        </p:nvSpPr>
        <p:spPr>
          <a:xfrm>
            <a:off x="10972800" y="-203200"/>
            <a:ext cx="12144836" cy="141351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29" name="Google Shape;29;p9"/>
          <p:cNvSpPr txBox="1"/>
          <p:nvPr>
            <p:ph type="title"/>
          </p:nvPr>
        </p:nvSpPr>
        <p:spPr>
          <a:xfrm>
            <a:off x="1206500" y="1270000"/>
            <a:ext cx="9779000" cy="5882273"/>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30" name="Google Shape;30;p9"/>
          <p:cNvSpPr txBox="1"/>
          <p:nvPr>
            <p:ph idx="1" type="body"/>
          </p:nvPr>
        </p:nvSpPr>
        <p:spPr>
          <a:xfrm>
            <a:off x="1206500" y="7060576"/>
            <a:ext cx="9779000" cy="5385424"/>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1" name="Google Shape;31;p9"/>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Bullets">
  <p:cSld name="Title &amp; Bullets">
    <p:spTree>
      <p:nvGrpSpPr>
        <p:cNvPr id="32" name="Shape 32"/>
        <p:cNvGrpSpPr/>
        <p:nvPr/>
      </p:nvGrpSpPr>
      <p:grpSpPr>
        <a:xfrm>
          <a:off x="0" y="0"/>
          <a:ext cx="0" cy="0"/>
          <a:chOff x="0" y="0"/>
          <a:chExt cx="0" cy="0"/>
        </a:xfrm>
      </p:grpSpPr>
      <p:sp>
        <p:nvSpPr>
          <p:cNvPr id="33" name="Google Shape;33;p10"/>
          <p:cNvSpPr txBox="1"/>
          <p:nvPr>
            <p:ph type="title"/>
          </p:nvPr>
        </p:nvSpPr>
        <p:spPr>
          <a:xfrm>
            <a:off x="1206500" y="1079500"/>
            <a:ext cx="21971000" cy="1433163"/>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34" name="Google Shape;34;p10"/>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5" name="Google Shape;35;p10"/>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6" name="Google Shape;36;p10"/>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ullets &amp; Photo">
  <p:cSld name="Title, Bullets &amp; Photo">
    <p:spTree>
      <p:nvGrpSpPr>
        <p:cNvPr id="37" name="Shape 37"/>
        <p:cNvGrpSpPr/>
        <p:nvPr/>
      </p:nvGrpSpPr>
      <p:grpSpPr>
        <a:xfrm>
          <a:off x="0" y="0"/>
          <a:ext cx="0" cy="0"/>
          <a:chOff x="0" y="0"/>
          <a:chExt cx="0" cy="0"/>
        </a:xfrm>
      </p:grpSpPr>
      <p:sp>
        <p:nvSpPr>
          <p:cNvPr id="38" name="Google Shape;38;p11"/>
          <p:cNvSpPr txBox="1"/>
          <p:nvPr>
            <p:ph idx="1" type="body"/>
          </p:nvPr>
        </p:nvSpPr>
        <p:spPr>
          <a:xfrm>
            <a:off x="1206500" y="2372962"/>
            <a:ext cx="9779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9" name="Google Shape;39;p11"/>
          <p:cNvSpPr txBox="1"/>
          <p:nvPr>
            <p:ph idx="2" type="body"/>
          </p:nvPr>
        </p:nvSpPr>
        <p:spPr>
          <a:xfrm>
            <a:off x="1206500" y="4248504"/>
            <a:ext cx="9779000" cy="8256630"/>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0" name="Google Shape;40;p11"/>
          <p:cNvSpPr/>
          <p:nvPr>
            <p:ph idx="3" type="pic"/>
          </p:nvPr>
        </p:nvSpPr>
        <p:spPr>
          <a:xfrm>
            <a:off x="12192000" y="-407266"/>
            <a:ext cx="10916874" cy="1455583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lvl="1"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lvl="2"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lvl="3"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lvl="4"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lvl="5"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lvl="6"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lvl="7"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lvl="8"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41" name="Google Shape;41;p11"/>
          <p:cNvSpPr txBox="1"/>
          <p:nvPr>
            <p:ph type="title"/>
          </p:nvPr>
        </p:nvSpPr>
        <p:spPr>
          <a:xfrm>
            <a:off x="1206500" y="1079500"/>
            <a:ext cx="9779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2" name="Google Shape;42;p11"/>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p:cSld name="Section">
    <p:spTree>
      <p:nvGrpSpPr>
        <p:cNvPr id="43" name="Shape 43"/>
        <p:cNvGrpSpPr/>
        <p:nvPr/>
      </p:nvGrpSpPr>
      <p:grpSpPr>
        <a:xfrm>
          <a:off x="0" y="0"/>
          <a:ext cx="0" cy="0"/>
          <a:chOff x="0" y="0"/>
          <a:chExt cx="0" cy="0"/>
        </a:xfrm>
      </p:grpSpPr>
      <p:sp>
        <p:nvSpPr>
          <p:cNvPr id="44" name="Google Shape;44;p12"/>
          <p:cNvSpPr txBox="1"/>
          <p:nvPr>
            <p:ph type="title"/>
          </p:nvPr>
        </p:nvSpPr>
        <p:spPr>
          <a:xfrm>
            <a:off x="1206496" y="4533900"/>
            <a:ext cx="21971004" cy="4648200"/>
          </a:xfrm>
          <a:prstGeom prst="rect">
            <a:avLst/>
          </a:prstGeom>
          <a:noFill/>
          <a:ln>
            <a:noFill/>
          </a:ln>
        </p:spPr>
        <p:txBody>
          <a:bodyPr anchorCtr="0" anchor="ctr"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b="0" sz="1160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5" name="Google Shape;45;p12"/>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spTree>
      <p:nvGrpSpPr>
        <p:cNvPr id="46" name="Shape 46"/>
        <p:cNvGrpSpPr/>
        <p:nvPr/>
      </p:nvGrpSpPr>
      <p:grpSpPr>
        <a:xfrm>
          <a:off x="0" y="0"/>
          <a:ext cx="0" cy="0"/>
          <a:chOff x="0" y="0"/>
          <a:chExt cx="0" cy="0"/>
        </a:xfrm>
      </p:grpSpPr>
      <p:sp>
        <p:nvSpPr>
          <p:cNvPr id="47" name="Google Shape;47;p13"/>
          <p:cNvSpPr txBox="1"/>
          <p:nvPr>
            <p:ph type="title"/>
          </p:nvPr>
        </p:nvSpPr>
        <p:spPr>
          <a:xfrm>
            <a:off x="1206500" y="1079500"/>
            <a:ext cx="21971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8" name="Google Shape;48;p13"/>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9" name="Google Shape;49;p13"/>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1800"/>
              </a:spcBef>
              <a:spcAft>
                <a:spcPts val="0"/>
              </a:spcAft>
              <a:buClr>
                <a:srgbClr val="000000"/>
              </a:buClr>
              <a:buSzPts val="5500"/>
              <a:buFont typeface="Helvetica Neue"/>
              <a:buNone/>
              <a:defRPr sz="5500"/>
            </a:lvl1pPr>
            <a:lvl2pPr indent="-228600" lvl="1" marL="914400" algn="l">
              <a:lnSpc>
                <a:spcPct val="100000"/>
              </a:lnSpc>
              <a:spcBef>
                <a:spcPts val="1800"/>
              </a:spcBef>
              <a:spcAft>
                <a:spcPts val="0"/>
              </a:spcAft>
              <a:buClr>
                <a:srgbClr val="000000"/>
              </a:buClr>
              <a:buSzPts val="5500"/>
              <a:buFont typeface="Helvetica Neue"/>
              <a:buNone/>
              <a:defRPr sz="5500"/>
            </a:lvl2pPr>
            <a:lvl3pPr indent="-228600" lvl="2" marL="1371600" algn="l">
              <a:lnSpc>
                <a:spcPct val="100000"/>
              </a:lnSpc>
              <a:spcBef>
                <a:spcPts val="1800"/>
              </a:spcBef>
              <a:spcAft>
                <a:spcPts val="0"/>
              </a:spcAft>
              <a:buClr>
                <a:srgbClr val="000000"/>
              </a:buClr>
              <a:buSzPts val="5500"/>
              <a:buFont typeface="Helvetica Neue"/>
              <a:buNone/>
              <a:defRPr sz="5500"/>
            </a:lvl3pPr>
            <a:lvl4pPr indent="-228600" lvl="3" marL="1828800" algn="l">
              <a:lnSpc>
                <a:spcPct val="100000"/>
              </a:lnSpc>
              <a:spcBef>
                <a:spcPts val="1800"/>
              </a:spcBef>
              <a:spcAft>
                <a:spcPts val="0"/>
              </a:spcAft>
              <a:buClr>
                <a:srgbClr val="000000"/>
              </a:buClr>
              <a:buSzPts val="5500"/>
              <a:buFont typeface="Helvetica Neue"/>
              <a:buNone/>
              <a:defRPr sz="5500"/>
            </a:lvl4pPr>
            <a:lvl5pPr indent="-228600" lvl="4" marL="2286000" algn="l">
              <a:lnSpc>
                <a:spcPct val="100000"/>
              </a:lnSpc>
              <a:spcBef>
                <a:spcPts val="1800"/>
              </a:spcBef>
              <a:spcAft>
                <a:spcPts val="0"/>
              </a:spcAft>
              <a:buClr>
                <a:srgbClr val="000000"/>
              </a:buClr>
              <a:buSzPts val="5500"/>
              <a:buFont typeface="Helvetica Neue"/>
              <a:buNone/>
              <a:defRPr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0" name="Google Shape;50;p13"/>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1206500" y="1079500"/>
            <a:ext cx="21971000" cy="1433163"/>
          </a:xfrm>
          <a:prstGeom prst="rect">
            <a:avLst/>
          </a:prstGeom>
          <a:noFill/>
          <a:ln>
            <a:noFill/>
          </a:ln>
        </p:spPr>
        <p:txBody>
          <a:bodyPr anchorCtr="0" anchor="t" bIns="50800" lIns="50800" spcFirstLastPara="1" rIns="50800" wrap="square" tIns="50800">
            <a:normAutofit/>
          </a:bodyPr>
          <a:lstStyle>
            <a:lvl1pPr lvl="0"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1pPr>
            <a:lvl2pPr lvl="1"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2pPr>
            <a:lvl3pPr lvl="2"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3pPr>
            <a:lvl4pPr lvl="3"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4pPr>
            <a:lvl5pPr lvl="4"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5pPr>
            <a:lvl6pPr lvl="5"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6pPr>
            <a:lvl7pPr lvl="6"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7pPr>
            <a:lvl8pPr lvl="7"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8pPr>
            <a:lvl9pPr lvl="8"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9pPr>
          </a:lstStyle>
          <a:p/>
        </p:txBody>
      </p:sp>
      <p:sp>
        <p:nvSpPr>
          <p:cNvPr id="7" name="Google Shape;7;p4"/>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603504" lvl="0" marL="457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indent="-603504" lvl="1" marL="914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indent="-603504" lvl="2" marL="1371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indent="-603504" lvl="3" marL="1828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indent="-603504" lvl="4" marL="22860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indent="-603504" lvl="5" marL="2743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indent="-603504" lvl="6" marL="3200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indent="-603504" lvl="7" marL="3657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indent="-603503" lvl="8" marL="4114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8" name="Google Shape;8;p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
          <p:cNvSpPr txBox="1"/>
          <p:nvPr>
            <p:ph idx="4294967295" type="ctrTitle"/>
          </p:nvPr>
        </p:nvSpPr>
        <p:spPr>
          <a:xfrm>
            <a:off x="1206496" y="2769816"/>
            <a:ext cx="21971100" cy="4648200"/>
          </a:xfrm>
          <a:prstGeom prst="rect">
            <a:avLst/>
          </a:prstGeom>
          <a:noFill/>
          <a:ln>
            <a:noFill/>
          </a:ln>
        </p:spPr>
        <p:txBody>
          <a:bodyPr anchorCtr="0" anchor="b" bIns="50800" lIns="50800" spcFirstLastPara="1" rIns="50800" wrap="square" tIns="50800">
            <a:normAutofit/>
          </a:bodyPr>
          <a:lstStyle/>
          <a:p>
            <a:pPr indent="0" lvl="0" marL="0" marR="0" rtl="0" algn="ctr">
              <a:lnSpc>
                <a:spcPct val="100000"/>
              </a:lnSpc>
              <a:spcBef>
                <a:spcPts val="0"/>
              </a:spcBef>
              <a:spcAft>
                <a:spcPts val="0"/>
              </a:spcAft>
              <a:buClr>
                <a:srgbClr val="000000"/>
              </a:buClr>
              <a:buSzPts val="7200"/>
              <a:buFont typeface="Helvetica Neue"/>
              <a:buNone/>
            </a:pPr>
            <a:r>
              <a:rPr b="1" i="0" lang="en-US" sz="7200" u="none" cap="none" strike="noStrike">
                <a:solidFill>
                  <a:srgbClr val="000000"/>
                </a:solidFill>
                <a:latin typeface="Radley"/>
                <a:ea typeface="Radley"/>
                <a:cs typeface="Radley"/>
                <a:sym typeface="Radley"/>
              </a:rPr>
              <a:t>TABLA DE LA MATRIZ DE HABILIDADES PARA LA EVALUACIÓN COMPETENCIAS DE LOS MIEMBROS DE</a:t>
            </a:r>
            <a:r>
              <a:rPr lang="en-US" sz="7200">
                <a:latin typeface="Radley"/>
                <a:ea typeface="Radley"/>
                <a:cs typeface="Radley"/>
                <a:sym typeface="Radley"/>
              </a:rPr>
              <a:t> UN</a:t>
            </a:r>
            <a:r>
              <a:rPr b="1" i="0" lang="en-US" sz="7200" u="none" cap="none" strike="noStrike">
                <a:solidFill>
                  <a:srgbClr val="000000"/>
                </a:solidFill>
                <a:latin typeface="Radley"/>
                <a:ea typeface="Radley"/>
                <a:cs typeface="Radley"/>
                <a:sym typeface="Radley"/>
              </a:rPr>
              <a:t> EQUIPO DE RECAUDACIÓN DE FONDOS</a:t>
            </a:r>
            <a:endParaRPr b="1" i="0" sz="8500" u="none" cap="none" strike="noStrike">
              <a:solidFill>
                <a:srgbClr val="000000"/>
              </a:solidFill>
              <a:latin typeface="Helvetica Neue"/>
              <a:ea typeface="Helvetica Neue"/>
              <a:cs typeface="Helvetica Neue"/>
              <a:sym typeface="Helvetica Neue"/>
            </a:endParaRPr>
          </a:p>
        </p:txBody>
      </p:sp>
      <p:sp>
        <p:nvSpPr>
          <p:cNvPr id="77" name="Google Shape;77;p1"/>
          <p:cNvSpPr txBox="1"/>
          <p:nvPr>
            <p:ph idx="4294967295" type="subTitle"/>
          </p:nvPr>
        </p:nvSpPr>
        <p:spPr>
          <a:xfrm>
            <a:off x="1206500" y="8213790"/>
            <a:ext cx="21971000" cy="1905001"/>
          </a:xfrm>
          <a:prstGeom prst="rect">
            <a:avLst/>
          </a:prstGeom>
          <a:noFill/>
          <a:ln>
            <a:noFill/>
          </a:ln>
        </p:spPr>
        <p:txBody>
          <a:bodyPr anchorCtr="0" anchor="t" bIns="50800" lIns="50800" spcFirstLastPara="1" rIns="50800" wrap="square" tIns="50800">
            <a:normAutofit/>
          </a:bodyPr>
          <a:lstStyle/>
          <a:p>
            <a:pPr indent="0" lvl="0" marL="0" marR="0" rtl="0" algn="l">
              <a:lnSpc>
                <a:spcPct val="100000"/>
              </a:lnSpc>
              <a:spcBef>
                <a:spcPts val="0"/>
              </a:spcBef>
              <a:spcAft>
                <a:spcPts val="0"/>
              </a:spcAft>
              <a:buClr>
                <a:srgbClr val="000000"/>
              </a:buClr>
              <a:buSzPts val="3795"/>
              <a:buFont typeface="Helvetica Neue"/>
              <a:buNone/>
            </a:pPr>
            <a:r>
              <a:rPr b="1" i="0" lang="en-US" sz="3795" u="none" cap="none" strike="noStrike">
                <a:solidFill>
                  <a:srgbClr val="000000"/>
                </a:solidFill>
                <a:latin typeface="Radley"/>
                <a:ea typeface="Radley"/>
                <a:cs typeface="Radley"/>
                <a:sym typeface="Radley"/>
              </a:rPr>
              <a:t>Utiliza la siguiente tabla para evaluar las habilidades reflejadas en el resumen. Colorea cada celda según el nivel de habilidad del miembro del equipo. Al final, tendrás una visión general de las habilidades y competencias que debes mejorar en tu equipo de recaudación de fondos. </a:t>
            </a:r>
            <a:endParaRPr b="0" i="0" sz="4800" u="none" cap="none" strike="noStrike">
              <a:solidFill>
                <a:srgbClr val="000000"/>
              </a:solidFill>
              <a:latin typeface="Helvetica Neue"/>
              <a:ea typeface="Helvetica Neue"/>
              <a:cs typeface="Helvetica Neue"/>
              <a:sym typeface="Helvetica Neue"/>
            </a:endParaRPr>
          </a:p>
        </p:txBody>
      </p:sp>
      <p:graphicFrame>
        <p:nvGraphicFramePr>
          <p:cNvPr id="78" name="Google Shape;78;p1"/>
          <p:cNvGraphicFramePr/>
          <p:nvPr/>
        </p:nvGraphicFramePr>
        <p:xfrm>
          <a:off x="493788" y="2769825"/>
          <a:ext cx="3000000" cy="3000000"/>
        </p:xfrm>
        <a:graphic>
          <a:graphicData uri="http://schemas.openxmlformats.org/drawingml/2006/table">
            <a:tbl>
              <a:tblPr bandRow="1">
                <a:noFill/>
                <a:tableStyleId>{A8EEEEE3-D6B5-4B6C-86C0-66FE896FA18A}</a:tableStyleId>
              </a:tblPr>
              <a:tblGrid>
                <a:gridCol w="23396425"/>
              </a:tblGrid>
              <a:tr h="378575">
                <a:tc>
                  <a:txBody>
                    <a:bodyPr/>
                    <a:lstStyle/>
                    <a:p>
                      <a:pPr indent="0" lvl="0" marL="0" marR="0" rtl="0" algn="just">
                        <a:lnSpc>
                          <a:spcPct val="115000"/>
                        </a:lnSpc>
                        <a:spcBef>
                          <a:spcPts val="0"/>
                        </a:spcBef>
                        <a:spcAft>
                          <a:spcPts val="0"/>
                        </a:spcAft>
                        <a:buClr>
                          <a:srgbClr val="000000"/>
                        </a:buClr>
                        <a:buSzPts val="100"/>
                        <a:buFont typeface="Arial"/>
                        <a:buNone/>
                      </a:pPr>
                      <a:r>
                        <a:t/>
                      </a:r>
                      <a:endParaRPr i="1" sz="100" u="none" cap="none" strike="noStrike">
                        <a:latin typeface="Calibri"/>
                        <a:ea typeface="Calibri"/>
                        <a:cs typeface="Calibri"/>
                        <a:sym typeface="Calibri"/>
                      </a:endParaRPr>
                    </a:p>
                  </a:txBody>
                  <a:tcPr marT="0" marB="0"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C000"/>
                    </a:solidFill>
                  </a:tcPr>
                </a:tc>
              </a:tr>
            </a:tbl>
          </a:graphicData>
        </a:graphic>
      </p:graphicFrame>
      <p:graphicFrame>
        <p:nvGraphicFramePr>
          <p:cNvPr id="79" name="Google Shape;79;p1"/>
          <p:cNvGraphicFramePr/>
          <p:nvPr/>
        </p:nvGraphicFramePr>
        <p:xfrm>
          <a:off x="493788" y="12267725"/>
          <a:ext cx="3000000" cy="3000000"/>
        </p:xfrm>
        <a:graphic>
          <a:graphicData uri="http://schemas.openxmlformats.org/drawingml/2006/table">
            <a:tbl>
              <a:tblPr bandRow="1">
                <a:noFill/>
                <a:tableStyleId>{A8EEEEE3-D6B5-4B6C-86C0-66FE896FA18A}</a:tableStyleId>
              </a:tblPr>
              <a:tblGrid>
                <a:gridCol w="23396425"/>
              </a:tblGrid>
              <a:tr h="378575">
                <a:tc>
                  <a:txBody>
                    <a:bodyPr/>
                    <a:lstStyle/>
                    <a:p>
                      <a:pPr indent="0" lvl="0" marL="0" marR="0" rtl="0" algn="just">
                        <a:lnSpc>
                          <a:spcPct val="115000"/>
                        </a:lnSpc>
                        <a:spcBef>
                          <a:spcPts val="0"/>
                        </a:spcBef>
                        <a:spcAft>
                          <a:spcPts val="0"/>
                        </a:spcAft>
                        <a:buClr>
                          <a:srgbClr val="000000"/>
                        </a:buClr>
                        <a:buSzPts val="100"/>
                        <a:buFont typeface="Arial"/>
                        <a:buNone/>
                      </a:pPr>
                      <a:r>
                        <a:t/>
                      </a:r>
                      <a:endParaRPr i="1" sz="100" u="none" cap="none" strike="noStrike">
                        <a:latin typeface="Calibri"/>
                        <a:ea typeface="Calibri"/>
                        <a:cs typeface="Calibri"/>
                        <a:sym typeface="Calibri"/>
                      </a:endParaRPr>
                    </a:p>
                  </a:txBody>
                  <a:tcPr marT="0" marB="0" marR="73025" marL="730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FC000"/>
                    </a:solidFill>
                  </a:tcPr>
                </a:tc>
              </a:tr>
            </a:tbl>
          </a:graphicData>
        </a:graphic>
      </p:graphicFrame>
      <p:pic>
        <p:nvPicPr>
          <p:cNvPr id="80" name="Google Shape;80;p1"/>
          <p:cNvPicPr preferRelativeResize="0"/>
          <p:nvPr/>
        </p:nvPicPr>
        <p:blipFill rotWithShape="1">
          <a:blip r:embed="rId3">
            <a:alphaModFix/>
          </a:blip>
          <a:srcRect b="8040" l="0" r="0" t="8031"/>
          <a:stretch/>
        </p:blipFill>
        <p:spPr>
          <a:xfrm>
            <a:off x="493800" y="590738"/>
            <a:ext cx="7501459" cy="1529425"/>
          </a:xfrm>
          <a:prstGeom prst="rect">
            <a:avLst/>
          </a:prstGeom>
          <a:noFill/>
          <a:ln>
            <a:noFill/>
          </a:ln>
        </p:spPr>
      </p:pic>
      <p:pic>
        <p:nvPicPr>
          <p:cNvPr id="81" name="Google Shape;81;p1"/>
          <p:cNvPicPr preferRelativeResize="0"/>
          <p:nvPr/>
        </p:nvPicPr>
        <p:blipFill rotWithShape="1">
          <a:blip r:embed="rId4">
            <a:alphaModFix/>
          </a:blip>
          <a:srcRect b="0" l="0" r="0" t="0"/>
          <a:stretch/>
        </p:blipFill>
        <p:spPr>
          <a:xfrm>
            <a:off x="19211550" y="444625"/>
            <a:ext cx="4144263" cy="1821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graphicFrame>
        <p:nvGraphicFramePr>
          <p:cNvPr id="86" name="Google Shape;86;p2"/>
          <p:cNvGraphicFramePr/>
          <p:nvPr/>
        </p:nvGraphicFramePr>
        <p:xfrm>
          <a:off x="1078424" y="1380367"/>
          <a:ext cx="3000000" cy="3000000"/>
        </p:xfrm>
        <a:graphic>
          <a:graphicData uri="http://schemas.openxmlformats.org/drawingml/2006/table">
            <a:tbl>
              <a:tblPr firstCol="1">
                <a:noFill/>
                <a:tableStyleId>{767F65A9-D523-4254-893C-F699CE3C467B}</a:tableStyleId>
              </a:tblPr>
              <a:tblGrid>
                <a:gridCol w="3412500"/>
                <a:gridCol w="2144300"/>
                <a:gridCol w="2778400"/>
                <a:gridCol w="2778400"/>
                <a:gridCol w="2778400"/>
                <a:gridCol w="2778400"/>
                <a:gridCol w="2778400"/>
                <a:gridCol w="2778400"/>
              </a:tblGrid>
              <a:tr h="1043100">
                <a:tc rowSpan="2">
                  <a:txBody>
                    <a:bodyPr/>
                    <a:lstStyle/>
                    <a:p>
                      <a:pPr indent="0" lvl="0" marL="0" marR="0" rtl="0" algn="ctr">
                        <a:lnSpc>
                          <a:spcPct val="100000"/>
                        </a:lnSpc>
                        <a:spcBef>
                          <a:spcPts val="0"/>
                        </a:spcBef>
                        <a:spcAft>
                          <a:spcPts val="0"/>
                        </a:spcAft>
                        <a:buClr>
                          <a:schemeClr val="dk1"/>
                        </a:buClr>
                        <a:buSzPts val="3000"/>
                        <a:buFont typeface="Radley"/>
                        <a:buNone/>
                      </a:pPr>
                      <a:r>
                        <a:rPr b="1" lang="en-US" sz="3000" u="none" cap="none" strike="noStrike">
                          <a:latin typeface="Radley"/>
                          <a:ea typeface="Radley"/>
                          <a:cs typeface="Radley"/>
                          <a:sym typeface="Radley"/>
                        </a:rPr>
                        <a:t>HABILIDADES</a:t>
                      </a:r>
                      <a:endParaRPr sz="1400" u="none" cap="none" strike="noStrike"/>
                    </a:p>
                  </a:txBody>
                  <a:tcPr marT="50800" marB="50800" marR="50800" marL="50800" anchor="ctr">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929292"/>
                    </a:solidFill>
                  </a:tcPr>
                </a:tc>
                <a:tc gridSpan="7">
                  <a:txBody>
                    <a:bodyPr/>
                    <a:lstStyle/>
                    <a:p>
                      <a:pPr indent="0" lvl="0" marL="0" marR="0" rtl="0" algn="ctr">
                        <a:lnSpc>
                          <a:spcPct val="100000"/>
                        </a:lnSpc>
                        <a:spcBef>
                          <a:spcPts val="0"/>
                        </a:spcBef>
                        <a:spcAft>
                          <a:spcPts val="0"/>
                        </a:spcAft>
                        <a:buClr>
                          <a:schemeClr val="dk1"/>
                        </a:buClr>
                        <a:buSzPts val="3900"/>
                        <a:buFont typeface="Radley"/>
                        <a:buNone/>
                      </a:pPr>
                      <a:r>
                        <a:rPr b="1" lang="en-US" sz="3900" u="none" cap="none" strike="noStrike">
                          <a:latin typeface="Radley"/>
                          <a:ea typeface="Radley"/>
                          <a:cs typeface="Radley"/>
                          <a:sym typeface="Radley"/>
                        </a:rPr>
                        <a:t>MIEMBRO DEL EQUIPO</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929292"/>
                    </a:solidFill>
                  </a:tcPr>
                </a:tc>
                <a:tc hMerge="1"/>
                <a:tc hMerge="1"/>
                <a:tc hMerge="1"/>
                <a:tc hMerge="1"/>
                <a:tc hMerge="1"/>
                <a:tc hMerge="1"/>
              </a:tr>
              <a:tr h="1043100">
                <a:tc vMerge="1"/>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Miembro del equipo A</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Miembro del equipo B</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Miembro del equipo C</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Miembro del equipo D</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Miembro del equipo E</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Miembro del equipo F</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Miembro del equipo G</a:t>
                      </a:r>
                      <a:endParaRPr sz="1400" u="none" cap="none" strike="noStrike"/>
                    </a:p>
                  </a:txBody>
                  <a:tcPr marT="50800" marB="50800" marR="50800" marL="50800" anchor="ctr">
                    <a:lnL cap="flat" cmpd="sng" w="12700">
                      <a:solidFill>
                        <a:srgbClr val="4D4D4D"/>
                      </a:solidFill>
                      <a:prstDash val="solid"/>
                      <a:round/>
                      <a:headEnd len="sm" w="sm" type="none"/>
                      <a:tailEnd len="sm" w="sm" type="none"/>
                    </a:lnL>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lnB cap="flat" cmpd="sng" w="12700">
                      <a:solidFill>
                        <a:srgbClr val="4D4D4D"/>
                      </a:solidFill>
                      <a:prstDash val="solid"/>
                      <a:round/>
                      <a:headEnd len="sm" w="sm" type="none"/>
                      <a:tailEnd len="sm" w="sm" type="none"/>
                    </a:lnB>
                    <a:solidFill>
                      <a:srgbClr val="D5D5D5"/>
                    </a:solidFill>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1. Conocimientos y experiencia</a:t>
                      </a:r>
                      <a:endParaRPr sz="2400" u="none" cap="none" strike="noStrike"/>
                    </a:p>
                  </a:txBody>
                  <a:tcPr marT="50800" marB="50800" marR="50800" marL="50800" anchor="ctr">
                    <a:lnT cap="flat" cmpd="sng" w="12700">
                      <a:solidFill>
                        <a:srgbClr val="4D4D4D"/>
                      </a:solidFill>
                      <a:prstDash val="solid"/>
                      <a:round/>
                      <a:headEnd len="sm" w="sm" type="none"/>
                      <a:tailEnd len="sm" w="sm" type="none"/>
                    </a:lnT>
                    <a:solidFill>
                      <a:srgbClr val="D5D5D5"/>
                    </a:solidFill>
                  </a:tcPr>
                </a:tc>
                <a:tc>
                  <a:txBody>
                    <a:bodyPr/>
                    <a:lstStyle/>
                    <a:p>
                      <a:pPr indent="0" lvl="0" marL="0" marR="0" rtl="0" algn="ctr">
                        <a:lnSpc>
                          <a:spcPct val="100000"/>
                        </a:lnSpc>
                        <a:spcBef>
                          <a:spcPts val="0"/>
                        </a:spcBef>
                        <a:spcAft>
                          <a:spcPts val="0"/>
                        </a:spcAft>
                        <a:buClr>
                          <a:srgbClr val="FFFFFF"/>
                        </a:buClr>
                        <a:buSzPts val="3200"/>
                        <a:buFont typeface="Radley"/>
                        <a:buNone/>
                      </a:pPr>
                      <a:r>
                        <a:rPr b="1" lang="en-US" sz="3200" u="none" cap="none" strike="noStrike">
                          <a:solidFill>
                            <a:srgbClr val="FFFFFF"/>
                          </a:solidFill>
                          <a:latin typeface="Radley"/>
                          <a:ea typeface="Radley"/>
                          <a:cs typeface="Radley"/>
                          <a:sym typeface="Radley"/>
                        </a:rPr>
                        <a:t>4</a:t>
                      </a:r>
                      <a:endParaRPr sz="1400" u="none" cap="none" strike="noStrike"/>
                    </a:p>
                    <a:p>
                      <a:pPr indent="0" lvl="0" marL="0" marR="0" rtl="0" algn="ctr">
                        <a:lnSpc>
                          <a:spcPct val="100000"/>
                        </a:lnSpc>
                        <a:spcBef>
                          <a:spcPts val="0"/>
                        </a:spcBef>
                        <a:spcAft>
                          <a:spcPts val="0"/>
                        </a:spcAft>
                        <a:buClr>
                          <a:srgbClr val="FFFFFF"/>
                        </a:buClr>
                        <a:buSzPts val="3200"/>
                        <a:buFont typeface="Radley"/>
                        <a:buNone/>
                      </a:pPr>
                      <a:r>
                        <a:rPr b="1" lang="en-US" sz="3200" u="none" cap="none" strike="noStrike">
                          <a:solidFill>
                            <a:srgbClr val="FFFFFF"/>
                          </a:solidFill>
                          <a:latin typeface="Radley"/>
                          <a:ea typeface="Radley"/>
                          <a:cs typeface="Radley"/>
                          <a:sym typeface="Radley"/>
                        </a:rPr>
                        <a:t>(ejemplo)</a:t>
                      </a:r>
                      <a:endParaRPr sz="1400" u="none" cap="none" strike="noStrike"/>
                    </a:p>
                  </a:txBody>
                  <a:tcPr marT="50800" marB="50800" marR="50800" marL="50800" anchor="ctr">
                    <a:lnT cap="flat" cmpd="sng" w="12700">
                      <a:solidFill>
                        <a:srgbClr val="4D4D4D"/>
                      </a:solidFill>
                      <a:prstDash val="solid"/>
                      <a:round/>
                      <a:headEnd len="sm" w="sm" type="none"/>
                      <a:tailEnd len="sm" w="sm" type="none"/>
                    </a:lnT>
                    <a:solidFill>
                      <a:srgbClr val="87F84D"/>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T cap="flat" cmpd="sng" w="12700">
                      <a:solidFill>
                        <a:srgbClr val="4D4D4D"/>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lnT cap="flat" cmpd="sng" w="12700">
                      <a:solidFill>
                        <a:srgbClr val="4D4D4D"/>
                      </a:solidFill>
                      <a:prstDash val="solid"/>
                      <a:round/>
                      <a:headEnd len="sm" w="sm" type="none"/>
                      <a:tailEnd len="sm" w="sm" type="none"/>
                    </a:lnT>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300" u="none" cap="none" strike="noStrike">
                          <a:latin typeface="Radley"/>
                          <a:ea typeface="Radley"/>
                          <a:cs typeface="Radley"/>
                          <a:sym typeface="Radley"/>
                        </a:rPr>
                        <a:t>2. Comunicación, Negociación, Persuasión</a:t>
                      </a:r>
                      <a:endParaRPr sz="500" u="none" cap="none" strike="noStrike"/>
                    </a:p>
                  </a:txBody>
                  <a:tcPr marT="50800" marB="50800" marR="50800" marL="50800" anchor="ctr">
                    <a:solidFill>
                      <a:srgbClr val="929292"/>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3. Gestión digital</a:t>
                      </a:r>
                      <a:endParaRPr sz="600" u="none" cap="none" strike="noStrike"/>
                    </a:p>
                  </a:txBody>
                  <a:tcPr marT="50800" marB="50800" marR="50800" marL="50800" anchor="ctr">
                    <a:solidFill>
                      <a:srgbClr val="D5D5D5"/>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a:latin typeface="Radley"/>
                          <a:ea typeface="Radley"/>
                          <a:cs typeface="Radley"/>
                          <a:sym typeface="Radley"/>
                        </a:rPr>
                        <a:t>4.</a:t>
                      </a:r>
                      <a:r>
                        <a:rPr b="1" lang="en-US" sz="2400" u="none" cap="none" strike="noStrike">
                          <a:latin typeface="Radley"/>
                          <a:ea typeface="Radley"/>
                          <a:cs typeface="Radley"/>
                          <a:sym typeface="Radley"/>
                        </a:rPr>
                        <a:t>Organización/solución de problemas</a:t>
                      </a:r>
                      <a:endParaRPr b="1" sz="2400" u="none" cap="none" strike="noStrike">
                        <a:latin typeface="Radley"/>
                        <a:ea typeface="Radley"/>
                        <a:cs typeface="Radley"/>
                        <a:sym typeface="Radley"/>
                      </a:endParaRPr>
                    </a:p>
                  </a:txBody>
                  <a:tcPr marT="50800" marB="50800" marR="50800" marL="50800" anchor="ctr">
                    <a:solidFill>
                      <a:srgbClr val="929292"/>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5. Compromiso ético</a:t>
                      </a:r>
                      <a:endParaRPr sz="600" u="none" cap="none" strike="noStrike"/>
                    </a:p>
                  </a:txBody>
                  <a:tcPr marT="50800" marB="50800" marR="50800" marL="50800" anchor="ctr">
                    <a:solidFill>
                      <a:srgbClr val="D5D5D5"/>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300" u="none" cap="none" strike="noStrike">
                          <a:latin typeface="Radley"/>
                          <a:ea typeface="Radley"/>
                          <a:cs typeface="Radley"/>
                          <a:sym typeface="Radley"/>
                        </a:rPr>
                        <a:t>6. Orientación a resultados/Capacidad de trabajo en equipo</a:t>
                      </a:r>
                      <a:endParaRPr sz="500" u="none" cap="none" strike="noStrike"/>
                    </a:p>
                  </a:txBody>
                  <a:tcPr marT="50800" marB="50800" marR="50800" marL="50800" anchor="ctr">
                    <a:solidFill>
                      <a:srgbClr val="929292"/>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7. Liderazgo</a:t>
                      </a:r>
                      <a:endParaRPr sz="600" u="none" cap="none" strike="noStrike"/>
                    </a:p>
                  </a:txBody>
                  <a:tcPr marT="50800" marB="50800" marR="50800" marL="50800" anchor="ctr">
                    <a:solidFill>
                      <a:srgbClr val="D5D5D5"/>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tcPr>
                </a:tc>
              </a:tr>
              <a:tr h="1043100">
                <a:tc>
                  <a:txBody>
                    <a:bodyPr/>
                    <a:lstStyle/>
                    <a:p>
                      <a:pPr indent="0" lvl="0" marL="0" marR="0" rtl="0" algn="ctr">
                        <a:lnSpc>
                          <a:spcPct val="100000"/>
                        </a:lnSpc>
                        <a:spcBef>
                          <a:spcPts val="0"/>
                        </a:spcBef>
                        <a:spcAft>
                          <a:spcPts val="0"/>
                        </a:spcAft>
                        <a:buClr>
                          <a:schemeClr val="dk1"/>
                        </a:buClr>
                        <a:buSzPts val="3200"/>
                        <a:buFont typeface="Radley"/>
                        <a:buNone/>
                      </a:pPr>
                      <a:r>
                        <a:rPr b="1" lang="en-US" sz="2400" u="none" cap="none" strike="noStrike">
                          <a:latin typeface="Radley"/>
                          <a:ea typeface="Radley"/>
                          <a:cs typeface="Radley"/>
                          <a:sym typeface="Radley"/>
                        </a:rPr>
                        <a:t>8. Capacidad para delegar</a:t>
                      </a:r>
                      <a:endParaRPr sz="600" u="none" cap="none" strike="noStrike"/>
                    </a:p>
                  </a:txBody>
                  <a:tcPr marT="50800" marB="50800" marR="50800" marL="50800" anchor="ctr">
                    <a:lnB cap="flat" cmpd="sng" w="12700">
                      <a:solidFill>
                        <a:srgbClr val="4D4D4D"/>
                      </a:solidFill>
                      <a:prstDash val="solid"/>
                      <a:round/>
                      <a:headEnd len="sm" w="sm" type="none"/>
                      <a:tailEnd len="sm" w="sm" type="none"/>
                    </a:lnB>
                    <a:solidFill>
                      <a:srgbClr val="929292"/>
                    </a:solidFill>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B cap="flat" cmpd="sng" w="12700">
                      <a:solidFill>
                        <a:srgbClr val="4D4D4D"/>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FFFF"/>
                        </a:buClr>
                        <a:buSzPts val="3200"/>
                        <a:buFont typeface="Radley"/>
                        <a:buNone/>
                      </a:pPr>
                      <a:r>
                        <a:t/>
                      </a:r>
                      <a:endParaRPr b="1" sz="3200" u="none" cap="none" strike="noStrike">
                        <a:solidFill>
                          <a:srgbClr val="FFFFFF"/>
                        </a:solidFill>
                        <a:latin typeface="Radley"/>
                        <a:ea typeface="Radley"/>
                        <a:cs typeface="Radley"/>
                        <a:sym typeface="Radley"/>
                      </a:endParaRPr>
                    </a:p>
                  </a:txBody>
                  <a:tcPr marT="50800" marB="50800" marR="50800" marL="50800" anchor="ctr">
                    <a:lnR cap="flat" cmpd="sng" w="12700">
                      <a:solidFill>
                        <a:srgbClr val="4D4D4D"/>
                      </a:solidFill>
                      <a:prstDash val="solid"/>
                      <a:round/>
                      <a:headEnd len="sm" w="sm" type="none"/>
                      <a:tailEnd len="sm" w="sm" type="none"/>
                    </a:lnR>
                    <a:lnB cap="flat" cmpd="sng" w="12700">
                      <a:solidFill>
                        <a:srgbClr val="4D4D4D"/>
                      </a:solidFill>
                      <a:prstDash val="solid"/>
                      <a:round/>
                      <a:headEnd len="sm" w="sm" type="none"/>
                      <a:tailEnd len="sm" w="sm" type="none"/>
                    </a:lnB>
                  </a:tcPr>
                </a:tc>
              </a:tr>
            </a:tbl>
          </a:graphicData>
        </a:graphic>
      </p:graphicFrame>
      <p:sp>
        <p:nvSpPr>
          <p:cNvPr id="87" name="Google Shape;87;p2"/>
          <p:cNvSpPr/>
          <p:nvPr/>
        </p:nvSpPr>
        <p:spPr>
          <a:xfrm>
            <a:off x="1295400" y="12604299"/>
            <a:ext cx="742500" cy="720900"/>
          </a:xfrm>
          <a:prstGeom prst="rect">
            <a:avLst/>
          </a:prstGeom>
          <a:solidFill>
            <a:srgbClr val="ED220D"/>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Radley"/>
              <a:buNone/>
            </a:pPr>
            <a:r>
              <a:rPr b="1" i="0" lang="en-US" sz="3200" u="none" cap="none" strike="noStrike">
                <a:solidFill>
                  <a:srgbClr val="FFFFFF"/>
                </a:solidFill>
                <a:latin typeface="Radley"/>
                <a:ea typeface="Radley"/>
                <a:cs typeface="Radley"/>
                <a:sym typeface="Radley"/>
              </a:rPr>
              <a:t>1</a:t>
            </a:r>
            <a:endParaRPr b="0" i="0" sz="1400" u="none" cap="none" strike="noStrike">
              <a:solidFill>
                <a:srgbClr val="000000"/>
              </a:solidFill>
              <a:latin typeface="Arial"/>
              <a:ea typeface="Arial"/>
              <a:cs typeface="Arial"/>
              <a:sym typeface="Arial"/>
            </a:endParaRPr>
          </a:p>
        </p:txBody>
      </p:sp>
      <p:sp>
        <p:nvSpPr>
          <p:cNvPr id="88" name="Google Shape;88;p2"/>
          <p:cNvSpPr/>
          <p:nvPr/>
        </p:nvSpPr>
        <p:spPr>
          <a:xfrm>
            <a:off x="5769750" y="12604300"/>
            <a:ext cx="742500" cy="720900"/>
          </a:xfrm>
          <a:prstGeom prst="rect">
            <a:avLst/>
          </a:prstGeom>
          <a:solidFill>
            <a:srgbClr val="FBAB01"/>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000000"/>
              </a:buClr>
              <a:buSzPts val="3200"/>
              <a:buFont typeface="Radley"/>
              <a:buNone/>
            </a:pPr>
            <a:r>
              <a:rPr b="1" i="0" lang="en-US" sz="3200" u="none" cap="none" strike="noStrike">
                <a:solidFill>
                  <a:srgbClr val="000000"/>
                </a:solidFill>
                <a:latin typeface="Radley"/>
                <a:ea typeface="Radley"/>
                <a:cs typeface="Radley"/>
                <a:sym typeface="Radley"/>
              </a:rPr>
              <a:t>2</a:t>
            </a:r>
            <a:endParaRPr b="0" i="0" sz="1400" u="none" cap="none" strike="noStrike">
              <a:solidFill>
                <a:srgbClr val="000000"/>
              </a:solidFill>
              <a:latin typeface="Arial"/>
              <a:ea typeface="Arial"/>
              <a:cs typeface="Arial"/>
              <a:sym typeface="Arial"/>
            </a:endParaRPr>
          </a:p>
        </p:txBody>
      </p:sp>
      <p:sp>
        <p:nvSpPr>
          <p:cNvPr id="89" name="Google Shape;89;p2"/>
          <p:cNvSpPr/>
          <p:nvPr/>
        </p:nvSpPr>
        <p:spPr>
          <a:xfrm>
            <a:off x="10589950" y="12674800"/>
            <a:ext cx="742500" cy="720900"/>
          </a:xfrm>
          <a:prstGeom prst="rect">
            <a:avLst/>
          </a:prstGeom>
          <a:solidFill>
            <a:srgbClr val="FEEF56"/>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Radley"/>
              <a:buNone/>
            </a:pPr>
            <a:r>
              <a:rPr b="1" i="0" lang="en-US" sz="3200" u="none" cap="none" strike="noStrike">
                <a:solidFill>
                  <a:srgbClr val="FFFFFF"/>
                </a:solidFill>
                <a:latin typeface="Radley"/>
                <a:ea typeface="Radley"/>
                <a:cs typeface="Radley"/>
                <a:sym typeface="Radley"/>
              </a:rPr>
              <a:t>3</a:t>
            </a:r>
            <a:endParaRPr b="0" i="0" sz="1400" u="none" cap="none" strike="noStrike">
              <a:solidFill>
                <a:srgbClr val="000000"/>
              </a:solidFill>
              <a:latin typeface="Arial"/>
              <a:ea typeface="Arial"/>
              <a:cs typeface="Arial"/>
              <a:sym typeface="Arial"/>
            </a:endParaRPr>
          </a:p>
        </p:txBody>
      </p:sp>
      <p:sp>
        <p:nvSpPr>
          <p:cNvPr id="90" name="Google Shape;90;p2"/>
          <p:cNvSpPr/>
          <p:nvPr/>
        </p:nvSpPr>
        <p:spPr>
          <a:xfrm>
            <a:off x="14742475" y="12674901"/>
            <a:ext cx="742500" cy="720900"/>
          </a:xfrm>
          <a:prstGeom prst="rect">
            <a:avLst/>
          </a:prstGeom>
          <a:solidFill>
            <a:srgbClr val="87F84D"/>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Radley"/>
              <a:buNone/>
            </a:pPr>
            <a:r>
              <a:rPr b="1" i="0" lang="en-US" sz="3200" u="none" cap="none" strike="noStrike">
                <a:solidFill>
                  <a:srgbClr val="FFFFFF"/>
                </a:solidFill>
                <a:latin typeface="Radley"/>
                <a:ea typeface="Radley"/>
                <a:cs typeface="Radley"/>
                <a:sym typeface="Radley"/>
              </a:rPr>
              <a:t>4</a:t>
            </a:r>
            <a:endParaRPr b="0" i="0" sz="1400" u="none" cap="none" strike="noStrike">
              <a:solidFill>
                <a:srgbClr val="000000"/>
              </a:solidFill>
              <a:latin typeface="Arial"/>
              <a:ea typeface="Arial"/>
              <a:cs typeface="Arial"/>
              <a:sym typeface="Arial"/>
            </a:endParaRPr>
          </a:p>
        </p:txBody>
      </p:sp>
      <p:sp>
        <p:nvSpPr>
          <p:cNvPr id="91" name="Google Shape;91;p2"/>
          <p:cNvSpPr/>
          <p:nvPr/>
        </p:nvSpPr>
        <p:spPr>
          <a:xfrm>
            <a:off x="18460000" y="12643750"/>
            <a:ext cx="742500" cy="720900"/>
          </a:xfrm>
          <a:prstGeom prst="rect">
            <a:avLst/>
          </a:prstGeom>
          <a:solidFill>
            <a:srgbClr val="016D01"/>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Radley"/>
              <a:buNone/>
            </a:pPr>
            <a:r>
              <a:rPr b="1" i="0" lang="en-US" sz="3200" u="none" cap="none" strike="noStrike">
                <a:solidFill>
                  <a:srgbClr val="FFFFFF"/>
                </a:solidFill>
                <a:latin typeface="Radley"/>
                <a:ea typeface="Radley"/>
                <a:cs typeface="Radley"/>
                <a:sym typeface="Radley"/>
              </a:rPr>
              <a:t>5</a:t>
            </a:r>
            <a:endParaRPr b="0" i="0" sz="1400" u="none" cap="none" strike="noStrike">
              <a:solidFill>
                <a:srgbClr val="000000"/>
              </a:solidFill>
              <a:latin typeface="Arial"/>
              <a:ea typeface="Arial"/>
              <a:cs typeface="Arial"/>
              <a:sym typeface="Arial"/>
            </a:endParaRPr>
          </a:p>
        </p:txBody>
      </p:sp>
      <p:sp>
        <p:nvSpPr>
          <p:cNvPr id="92" name="Google Shape;92;p2"/>
          <p:cNvSpPr txBox="1"/>
          <p:nvPr/>
        </p:nvSpPr>
        <p:spPr>
          <a:xfrm>
            <a:off x="2165941" y="12674797"/>
            <a:ext cx="3178500" cy="5799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None/>
            </a:pPr>
            <a:r>
              <a:rPr b="1" i="0" lang="en-US" sz="3100" u="none" cap="none" strike="noStrike">
                <a:solidFill>
                  <a:srgbClr val="000000"/>
                </a:solidFill>
                <a:latin typeface="Radley"/>
                <a:ea typeface="Radley"/>
                <a:cs typeface="Radley"/>
                <a:sym typeface="Radley"/>
              </a:rPr>
              <a:t>Sin competencia</a:t>
            </a:r>
            <a:endParaRPr b="0" i="0" sz="1400" u="none" cap="none" strike="noStrike">
              <a:solidFill>
                <a:srgbClr val="000000"/>
              </a:solidFill>
              <a:latin typeface="Arial"/>
              <a:ea typeface="Arial"/>
              <a:cs typeface="Arial"/>
              <a:sym typeface="Arial"/>
            </a:endParaRPr>
          </a:p>
        </p:txBody>
      </p:sp>
      <p:sp>
        <p:nvSpPr>
          <p:cNvPr id="93" name="Google Shape;93;p2"/>
          <p:cNvSpPr txBox="1"/>
          <p:nvPr/>
        </p:nvSpPr>
        <p:spPr>
          <a:xfrm>
            <a:off x="6540339" y="12674800"/>
            <a:ext cx="3557100" cy="5799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None/>
            </a:pPr>
            <a:r>
              <a:rPr b="1" i="0" lang="en-US" sz="3100" u="none" cap="none" strike="noStrike">
                <a:solidFill>
                  <a:srgbClr val="000000"/>
                </a:solidFill>
                <a:latin typeface="Radley"/>
                <a:ea typeface="Radley"/>
                <a:cs typeface="Radley"/>
                <a:sym typeface="Radley"/>
              </a:rPr>
              <a:t>Competencia baja</a:t>
            </a:r>
            <a:endParaRPr b="0" i="0" sz="1400" u="none" cap="none" strike="noStrike">
              <a:solidFill>
                <a:srgbClr val="000000"/>
              </a:solidFill>
              <a:latin typeface="Arial"/>
              <a:ea typeface="Arial"/>
              <a:cs typeface="Arial"/>
              <a:sym typeface="Arial"/>
            </a:endParaRPr>
          </a:p>
        </p:txBody>
      </p:sp>
      <p:sp>
        <p:nvSpPr>
          <p:cNvPr id="94" name="Google Shape;94;p2"/>
          <p:cNvSpPr txBox="1"/>
          <p:nvPr/>
        </p:nvSpPr>
        <p:spPr>
          <a:xfrm>
            <a:off x="11304491" y="12506898"/>
            <a:ext cx="3178500" cy="10569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None/>
            </a:pPr>
            <a:r>
              <a:rPr b="1" i="0" lang="en-US" sz="3100" u="none" cap="none" strike="noStrike">
                <a:solidFill>
                  <a:srgbClr val="000000"/>
                </a:solidFill>
                <a:latin typeface="Radley"/>
                <a:ea typeface="Radley"/>
                <a:cs typeface="Radley"/>
                <a:sym typeface="Radley"/>
              </a:rPr>
              <a:t>Cierta competencia</a:t>
            </a:r>
            <a:endParaRPr b="0" i="0" sz="1400" u="none" cap="none" strike="noStrike">
              <a:solidFill>
                <a:srgbClr val="000000"/>
              </a:solidFill>
              <a:latin typeface="Arial"/>
              <a:ea typeface="Arial"/>
              <a:cs typeface="Arial"/>
              <a:sym typeface="Arial"/>
            </a:endParaRPr>
          </a:p>
        </p:txBody>
      </p:sp>
      <p:sp>
        <p:nvSpPr>
          <p:cNvPr id="95" name="Google Shape;95;p2"/>
          <p:cNvSpPr txBox="1"/>
          <p:nvPr/>
        </p:nvSpPr>
        <p:spPr>
          <a:xfrm>
            <a:off x="15484986" y="12506998"/>
            <a:ext cx="3178500" cy="10569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None/>
            </a:pPr>
            <a:r>
              <a:rPr b="1" i="0" lang="en-US" sz="3100" u="none" cap="none" strike="noStrike">
                <a:solidFill>
                  <a:srgbClr val="000000"/>
                </a:solidFill>
                <a:latin typeface="Radley"/>
                <a:ea typeface="Radley"/>
                <a:cs typeface="Radley"/>
                <a:sym typeface="Radley"/>
              </a:rPr>
              <a:t>Competencia elevada</a:t>
            </a:r>
            <a:endParaRPr b="0" i="0" sz="1400" u="none" cap="none" strike="noStrike">
              <a:solidFill>
                <a:srgbClr val="000000"/>
              </a:solidFill>
              <a:latin typeface="Arial"/>
              <a:ea typeface="Arial"/>
              <a:cs typeface="Arial"/>
              <a:sym typeface="Arial"/>
            </a:endParaRPr>
          </a:p>
        </p:txBody>
      </p:sp>
      <p:sp>
        <p:nvSpPr>
          <p:cNvPr id="96" name="Google Shape;96;p2"/>
          <p:cNvSpPr txBox="1"/>
          <p:nvPr/>
        </p:nvSpPr>
        <p:spPr>
          <a:xfrm>
            <a:off x="19275256" y="12745623"/>
            <a:ext cx="1704300" cy="5799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None/>
            </a:pPr>
            <a:r>
              <a:rPr b="1" i="0" lang="en-US" sz="3100" u="none" cap="none" strike="noStrike">
                <a:solidFill>
                  <a:srgbClr val="000000"/>
                </a:solidFill>
                <a:latin typeface="Radley"/>
                <a:ea typeface="Radley"/>
                <a:cs typeface="Radley"/>
                <a:sym typeface="Radley"/>
              </a:rPr>
              <a:t>Experto</a:t>
            </a:r>
            <a:endParaRPr b="0" i="0" sz="1400" u="none" cap="none" strike="noStrike">
              <a:solidFill>
                <a:srgbClr val="000000"/>
              </a:solidFill>
              <a:latin typeface="Arial"/>
              <a:ea typeface="Arial"/>
              <a:cs typeface="Arial"/>
              <a:sym typeface="Arial"/>
            </a:endParaRPr>
          </a:p>
        </p:txBody>
      </p:sp>
      <p:sp>
        <p:nvSpPr>
          <p:cNvPr id="97" name="Google Shape;97;p2"/>
          <p:cNvSpPr txBox="1"/>
          <p:nvPr/>
        </p:nvSpPr>
        <p:spPr>
          <a:xfrm>
            <a:off x="972093" y="90643"/>
            <a:ext cx="22439700" cy="1272300"/>
          </a:xfrm>
          <a:prstGeom prst="rect">
            <a:avLst/>
          </a:prstGeom>
          <a:no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None/>
            </a:pPr>
            <a:r>
              <a:rPr b="1" i="0" lang="en-US" sz="3800" u="none" cap="none" strike="noStrike">
                <a:solidFill>
                  <a:srgbClr val="000000"/>
                </a:solidFill>
                <a:latin typeface="Radley"/>
                <a:ea typeface="Radley"/>
                <a:cs typeface="Radley"/>
                <a:sym typeface="Radley"/>
              </a:rPr>
              <a:t>TABLA DE LA MATRIZ DE HABILIDADES PARA LA EVALUACIÓN DE COMPETENCIAS DE LOS MIEMBROS DE</a:t>
            </a:r>
            <a:r>
              <a:rPr b="1" lang="en-US" sz="3800">
                <a:latin typeface="Radley"/>
                <a:ea typeface="Radley"/>
                <a:cs typeface="Radley"/>
                <a:sym typeface="Radley"/>
              </a:rPr>
              <a:t> UN</a:t>
            </a:r>
            <a:r>
              <a:rPr b="1" i="0" lang="en-US" sz="3800" u="none" cap="none" strike="noStrike">
                <a:solidFill>
                  <a:srgbClr val="000000"/>
                </a:solidFill>
                <a:latin typeface="Radley"/>
                <a:ea typeface="Radley"/>
                <a:cs typeface="Radley"/>
                <a:sym typeface="Radley"/>
              </a:rPr>
              <a:t> EQUIPO DE RECAUDACIÓN DE FONDOS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1206500" y="400866"/>
            <a:ext cx="21971000" cy="1434950"/>
          </a:xfrm>
          <a:prstGeom prst="rect">
            <a:avLst/>
          </a:prstGeom>
          <a:noFill/>
          <a:ln>
            <a:noFill/>
          </a:ln>
        </p:spPr>
        <p:txBody>
          <a:bodyPr anchorCtr="0" anchor="t" bIns="50800" lIns="50800" spcFirstLastPara="1" rIns="50800" wrap="square" tIns="50800">
            <a:normAutofit/>
          </a:bodyPr>
          <a:lstStyle/>
          <a:p>
            <a:pPr indent="0" lvl="0" marL="0" rtl="0" algn="l">
              <a:lnSpc>
                <a:spcPct val="80000"/>
              </a:lnSpc>
              <a:spcBef>
                <a:spcPts val="0"/>
              </a:spcBef>
              <a:spcAft>
                <a:spcPts val="0"/>
              </a:spcAft>
              <a:buClr>
                <a:srgbClr val="EB220C"/>
              </a:buClr>
              <a:buSzPts val="8330"/>
              <a:buNone/>
            </a:pPr>
            <a:r>
              <a:rPr lang="en-US" sz="8330">
                <a:solidFill>
                  <a:srgbClr val="EB220C"/>
                </a:solidFill>
                <a:latin typeface="Radley"/>
                <a:ea typeface="Radley"/>
                <a:cs typeface="Radley"/>
                <a:sym typeface="Radley"/>
              </a:rPr>
              <a:t>RESUMEN DE HABILIDADES</a:t>
            </a:r>
            <a:endParaRPr/>
          </a:p>
        </p:txBody>
      </p:sp>
      <p:graphicFrame>
        <p:nvGraphicFramePr>
          <p:cNvPr id="103" name="Google Shape;103;p3"/>
          <p:cNvGraphicFramePr/>
          <p:nvPr/>
        </p:nvGraphicFramePr>
        <p:xfrm>
          <a:off x="534509" y="2167699"/>
          <a:ext cx="3000000" cy="3000000"/>
        </p:xfrm>
        <a:graphic>
          <a:graphicData uri="http://schemas.openxmlformats.org/drawingml/2006/table">
            <a:tbl>
              <a:tblPr>
                <a:noFill/>
                <a:tableStyleId>{B97F117A-4A4A-4654-9E0B-96867B3E2D53}</a:tableStyleId>
              </a:tblPr>
              <a:tblGrid>
                <a:gridCol w="5014550"/>
                <a:gridCol w="18300425"/>
              </a:tblGrid>
              <a:tr h="114670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HABILIDAD 1</a:t>
                      </a:r>
                      <a:endParaRPr sz="1400" u="none" cap="none" strike="noStrike"/>
                    </a:p>
                  </a:txBody>
                  <a:tcPr marT="50800" marB="50800" marR="50800" marL="50800" anchor="ctr">
                    <a:solidFill>
                      <a:srgbClr val="55C1FF"/>
                    </a:solidFill>
                  </a:tcPr>
                </a:tc>
                <a:tc>
                  <a:txBody>
                    <a:bodyPr/>
                    <a:lstStyle/>
                    <a:p>
                      <a:pPr indent="0" lvl="0" marL="0" marR="0" rtl="0" algn="l">
                        <a:lnSpc>
                          <a:spcPct val="100000"/>
                        </a:lnSpc>
                        <a:spcBef>
                          <a:spcPts val="0"/>
                        </a:spcBef>
                        <a:spcAft>
                          <a:spcPts val="0"/>
                        </a:spcAft>
                        <a:buClr>
                          <a:srgbClr val="EB220C"/>
                        </a:buClr>
                        <a:buSzPts val="3000"/>
                        <a:buFont typeface="Radley"/>
                        <a:buNone/>
                      </a:pPr>
                      <a:r>
                        <a:rPr lang="en-US" sz="3000" u="none" cap="none" strike="noStrike">
                          <a:solidFill>
                            <a:srgbClr val="EB220C"/>
                          </a:solidFill>
                        </a:rPr>
                        <a:t>CONOCIMIENTOS Y EXPERIENCIA:</a:t>
                      </a:r>
                      <a:r>
                        <a:rPr b="1" lang="en-US" sz="3000" u="none" cap="none" strike="noStrike">
                          <a:latin typeface="Radley"/>
                          <a:ea typeface="Radley"/>
                          <a:cs typeface="Radley"/>
                          <a:sym typeface="Radley"/>
                        </a:rPr>
                        <a:t> El candidato demuestra tener conocimientos sobre gestión de proyectos y estrategias de recaudación de fondos por haber trabajado ya </a:t>
                      </a:r>
                      <a:r>
                        <a:rPr b="1" lang="en-US" sz="3000">
                          <a:latin typeface="Radley"/>
                          <a:ea typeface="Radley"/>
                          <a:cs typeface="Radley"/>
                          <a:sym typeface="Radley"/>
                        </a:rPr>
                        <a:t>en </a:t>
                      </a:r>
                      <a:r>
                        <a:rPr b="1" lang="en-US" sz="3000" u="none" cap="none" strike="noStrike">
                          <a:latin typeface="Radley"/>
                          <a:ea typeface="Radley"/>
                          <a:cs typeface="Radley"/>
                          <a:sym typeface="Radley"/>
                        </a:rPr>
                        <a:t>el terreno (a nivel profesional o amateur).</a:t>
                      </a:r>
                      <a:endParaRPr sz="1400" u="none" cap="none" strike="noStrike"/>
                    </a:p>
                  </a:txBody>
                  <a:tcPr marT="50800" marB="50800" marR="50800" marL="50800" anchor="ctr">
                    <a:solidFill>
                      <a:srgbClr val="E5F5F8"/>
                    </a:solidFill>
                  </a:tcPr>
                </a:tc>
              </a:tr>
              <a:tr h="163195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HABILIDAD 2</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COMUNICACIÓN, NEGOCIACIÓN, PERSUASIÓN: </a:t>
                      </a:r>
                      <a:r>
                        <a:rPr b="1" lang="en-US" sz="3000" u="none" cap="none" strike="noStrike">
                          <a:latin typeface="Radley"/>
                          <a:ea typeface="Radley"/>
                          <a:cs typeface="Radley"/>
                          <a:sym typeface="Radley"/>
                        </a:rPr>
                        <a:t>El candidato interactúa con fluidez y es capaz de utilizar diferentes registros y vocabulario para persuadir o negociar sobre algo con claridad. El candidato transmite seguridad y conocimiento sobre lo que dice. </a:t>
                      </a:r>
                      <a:endParaRPr sz="1400" u="none" cap="none" strike="noStrike"/>
                    </a:p>
                  </a:txBody>
                  <a:tcPr marT="50800" marB="50800" marR="50800" marL="50800" anchor="ctr">
                    <a:solidFill>
                      <a:srgbClr val="E5F5F8"/>
                    </a:solidFill>
                  </a:tcPr>
                </a:tc>
              </a:tr>
              <a:tr h="148475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HABILIDAD 3</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GESTIÓN DIGITAL:</a:t>
                      </a:r>
                      <a:r>
                        <a:rPr b="1" lang="en-US" sz="3000" u="none" cap="none" strike="noStrike">
                          <a:latin typeface="Radley"/>
                          <a:ea typeface="Radley"/>
                          <a:cs typeface="Radley"/>
                          <a:sym typeface="Radley"/>
                        </a:rPr>
                        <a:t> El candidato tiene conocimientos y experiencia en gestión digital y social. Conoce las principales plataformas de redes sociales y su uso. Puede aplicar el marketing de las redes sociales a la recaudación de fondos. </a:t>
                      </a:r>
                      <a:endParaRPr sz="1400" u="none" cap="none" strike="noStrike"/>
                    </a:p>
                  </a:txBody>
                  <a:tcPr marT="50800" marB="50800" marR="50800" marL="50800" anchor="ctr">
                    <a:solidFill>
                      <a:srgbClr val="E5F5F8"/>
                    </a:solidFill>
                  </a:tcPr>
                </a:tc>
              </a:tr>
              <a:tr h="1542025">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HABILIDAD 4</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ORGANIZACIÓN/SOLUCIÓN DE PROBLEMAS:</a:t>
                      </a:r>
                      <a:r>
                        <a:rPr b="1" lang="en-US" sz="3000" u="none" cap="none" strike="noStrike">
                          <a:latin typeface="Radley"/>
                          <a:ea typeface="Radley"/>
                          <a:cs typeface="Radley"/>
                          <a:sym typeface="Radley"/>
                        </a:rPr>
                        <a:t> El candidato tiene una mente analítica y parece organizado en la administración de datos, la elaboración de informes y la redacción de balances. Demuestra tener capacidad para resolver problemas.</a:t>
                      </a:r>
                      <a:endParaRPr sz="1400" u="none" cap="none" strike="noStrike"/>
                    </a:p>
                  </a:txBody>
                  <a:tcPr marT="50800" marB="50800" marR="50800" marL="50800" anchor="ctr">
                    <a:solidFill>
                      <a:srgbClr val="E5F5F8"/>
                    </a:solidFill>
                  </a:tcPr>
                </a:tc>
              </a:tr>
              <a:tr h="114120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HABILIDAD 5</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COMPROMISO ÉTICO: </a:t>
                      </a:r>
                      <a:r>
                        <a:rPr b="1" lang="en-US" sz="3000" u="none" cap="none" strike="noStrike">
                          <a:latin typeface="Radley"/>
                          <a:ea typeface="Radley"/>
                          <a:cs typeface="Radley"/>
                          <a:sym typeface="Radley"/>
                        </a:rPr>
                        <a:t>El candidato posee valores positivos relacionados con la causa de la organización. Cree en la ética de la organización y está comprometido con la responsabilidad social. </a:t>
                      </a:r>
                      <a:endParaRPr sz="1400" u="none" cap="none" strike="noStrike"/>
                    </a:p>
                  </a:txBody>
                  <a:tcPr marT="50800" marB="50800" marR="50800" marL="50800" anchor="ctr">
                    <a:solidFill>
                      <a:srgbClr val="E5F5F8"/>
                    </a:solidFill>
                  </a:tcPr>
                </a:tc>
              </a:tr>
              <a:tr h="151020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HABILIDAD 6</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ORIENTACIÓN A LOS RESULTADOS y HABILIDAD DE TRABAJO EN EQUIPO:</a:t>
                      </a:r>
                      <a:r>
                        <a:rPr b="1" lang="en-US" sz="3000" u="none" cap="none" strike="noStrike">
                          <a:latin typeface="Radley"/>
                          <a:ea typeface="Radley"/>
                          <a:cs typeface="Radley"/>
                          <a:sym typeface="Radley"/>
                        </a:rPr>
                        <a:t> La mente del candidato está orientada a la concentración y puede planificar con éxito el trabajo en equipo sin estrés ni falta de seguridad. Tiene el sentido del riesgo y es capaz de asumir la responsabilidad para lograr el objetivo final. </a:t>
                      </a:r>
                      <a:endParaRPr sz="1400" u="none" cap="none" strike="noStrike"/>
                    </a:p>
                  </a:txBody>
                  <a:tcPr marT="50800" marB="50800" marR="50800" marL="50800" anchor="ctr">
                    <a:solidFill>
                      <a:srgbClr val="E5F5F8"/>
                    </a:solidFill>
                  </a:tcPr>
                </a:tc>
              </a:tr>
              <a:tr h="1535475">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HABILIDAD 7</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LIDERAZGO:</a:t>
                      </a:r>
                      <a:r>
                        <a:rPr b="1" lang="en-US" sz="3000" u="none" cap="none" strike="noStrike">
                          <a:latin typeface="Radley"/>
                          <a:ea typeface="Radley"/>
                          <a:cs typeface="Radley"/>
                          <a:sym typeface="Radley"/>
                        </a:rPr>
                        <a:t> El candidato tiene un comportamiento carismático y puede comunicar de forma clara y eficaz. Estas habilidades le permiten gestionar los recursos humanos y crear un clima de confianza y sinergia que permita alcanzar los objetivos sin esfuerzo.</a:t>
                      </a:r>
                      <a:endParaRPr sz="1400" u="none" cap="none" strike="noStrike"/>
                    </a:p>
                  </a:txBody>
                  <a:tcPr marT="50800" marB="50800" marR="50800" marL="50800" anchor="ctr">
                    <a:solidFill>
                      <a:srgbClr val="E5F5F8"/>
                    </a:solidFill>
                  </a:tcPr>
                </a:tc>
              </a:tr>
              <a:tr h="1122300">
                <a:tc>
                  <a:txBody>
                    <a:bodyPr/>
                    <a:lstStyle/>
                    <a:p>
                      <a:pPr indent="0" lvl="0" marL="0" marR="0" rtl="0" algn="ctr">
                        <a:lnSpc>
                          <a:spcPct val="100000"/>
                        </a:lnSpc>
                        <a:spcBef>
                          <a:spcPts val="0"/>
                        </a:spcBef>
                        <a:spcAft>
                          <a:spcPts val="0"/>
                        </a:spcAft>
                        <a:buClr>
                          <a:schemeClr val="dk1"/>
                        </a:buClr>
                        <a:buSzPts val="3200"/>
                        <a:buFont typeface="Radley"/>
                        <a:buNone/>
                      </a:pPr>
                      <a:r>
                        <a:rPr b="1" lang="en-US" sz="3200" u="none" cap="none" strike="noStrike">
                          <a:latin typeface="Radley"/>
                          <a:ea typeface="Radley"/>
                          <a:cs typeface="Radley"/>
                          <a:sym typeface="Radley"/>
                        </a:rPr>
                        <a:t>HABILIDAD 8</a:t>
                      </a:r>
                      <a:endParaRPr sz="1400" u="none" cap="none" strike="noStrike"/>
                    </a:p>
                  </a:txBody>
                  <a:tcPr marT="50800" marB="50800" marR="50800" marL="50800" anchor="ctr">
                    <a:solidFill>
                      <a:srgbClr val="55C1FF"/>
                    </a:solidFill>
                  </a:tcPr>
                </a:tc>
                <a:tc>
                  <a:txBody>
                    <a:bodyPr/>
                    <a:lstStyle/>
                    <a:p>
                      <a:pPr indent="0" lvl="0" marL="0" marR="0" rtl="0" algn="l">
                        <a:lnSpc>
                          <a:spcPct val="90000"/>
                        </a:lnSpc>
                        <a:spcBef>
                          <a:spcPts val="0"/>
                        </a:spcBef>
                        <a:spcAft>
                          <a:spcPts val="0"/>
                        </a:spcAft>
                        <a:buClr>
                          <a:srgbClr val="EB220C"/>
                        </a:buClr>
                        <a:buSzPts val="3000"/>
                        <a:buFont typeface="Radley"/>
                        <a:buNone/>
                      </a:pPr>
                      <a:r>
                        <a:rPr lang="en-US" sz="3000" u="none" cap="none" strike="noStrike">
                          <a:solidFill>
                            <a:srgbClr val="EB220C"/>
                          </a:solidFill>
                        </a:rPr>
                        <a:t>CAPACIDAD PARA DELEGAR:</a:t>
                      </a:r>
                      <a:r>
                        <a:rPr b="1" lang="en-US" sz="3000" u="none" cap="none" strike="noStrike">
                          <a:latin typeface="Radley"/>
                          <a:ea typeface="Radley"/>
                          <a:cs typeface="Radley"/>
                          <a:sym typeface="Radley"/>
                        </a:rPr>
                        <a:t> El candidato es capaz de delegar tareas y responsabilidades, de confiar en los compañeros y de repartir la cantidad de trabajo de forma equitativa y según las capacidades de cada persona.</a:t>
                      </a:r>
                      <a:endParaRPr sz="1400" u="none" cap="none" strike="noStrike"/>
                    </a:p>
                  </a:txBody>
                  <a:tcPr marT="50800" marB="50800" marR="50800" marL="50800" anchor="ctr">
                    <a:solidFill>
                      <a:srgbClr val="E5F5F8"/>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carola.dierich</dc:creator>
</cp:coreProperties>
</file>